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3716000" cy="23749000"/>
  <p:notesSz cx="7559675" cy="10691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vellyn Beatriz Souza Silva" initials="EBSS" lastIdx="2" clrIdx="0">
    <p:extLst>
      <p:ext uri="{19B8F6BF-5375-455C-9EA6-DF929625EA0E}">
        <p15:presenceInfo xmlns:p15="http://schemas.microsoft.com/office/powerpoint/2012/main" userId="c9fdc78585cf5cf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6464"/>
    <a:srgbClr val="0A39BE"/>
    <a:srgbClr val="C80000"/>
    <a:srgbClr val="832525"/>
    <a:srgbClr val="008A85"/>
    <a:srgbClr val="00647C"/>
    <a:srgbClr val="057F5F"/>
    <a:srgbClr val="333F50"/>
    <a:srgbClr val="FCEADC"/>
    <a:srgbClr val="EDED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91299" autoAdjust="0"/>
  </p:normalViewPr>
  <p:slideViewPr>
    <p:cSldViewPr snapToGrid="0">
      <p:cViewPr varScale="1">
        <p:scale>
          <a:sx n="30" d="100"/>
          <a:sy n="30" d="100"/>
        </p:scale>
        <p:origin x="357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pt-BR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Espaço Reservado para Data 2"/>
          <p:cNvSpPr txBox="1">
            <a:spLocks noGrp="1"/>
          </p:cNvSpPr>
          <p:nvPr>
            <p:ph type="dt" sz="quarter" idx="1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>
            <a:noAutofit/>
          </a:bodyPr>
          <a:lstStyle/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pt-BR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4" name="Espaço Reservado para Rodapé 3"/>
          <p:cNvSpPr txBox="1">
            <a:spLocks noGrp="1"/>
          </p:cNvSpPr>
          <p:nvPr>
            <p:ph type="ftr" sz="quarter" idx="2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="b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pt-BR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Espaço Reservado para Número de Slide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="b" anchorCtr="0" compatLnSpc="0">
            <a:noAutofit/>
          </a:bodyPr>
          <a:lstStyle/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C7616B27-5EC0-4376-BE51-DF9E5156A972}" type="slidenum">
              <a:t>‹nº›</a:t>
            </a:fld>
            <a:endParaRPr lang="pt-BR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862469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 idx="2"/>
          </p:nvPr>
        </p:nvSpPr>
        <p:spPr>
          <a:xfrm>
            <a:off x="2620963" y="812800"/>
            <a:ext cx="2316162" cy="400843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4" name="Espaço Reservado para Cabeçalho 3"/>
          <p:cNvSpPr txBox="1">
            <a:spLocks noGrp="1"/>
          </p:cNvSpPr>
          <p:nvPr>
            <p:ph type="hdr" sz="quarter"/>
          </p:nvPr>
        </p:nvSpPr>
        <p:spPr>
          <a:xfrm>
            <a:off x="1512000" y="588060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5" name="Espaço Reservado para Data 4"/>
          <p:cNvSpPr txBox="1">
            <a:spLocks noGrp="1"/>
          </p:cNvSpPr>
          <p:nvPr>
            <p:ph type="dt" idx="1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6" name="Espaço Reservado para Rodapé 5"/>
          <p:cNvSpPr txBox="1">
            <a:spLocks noGrp="1"/>
          </p:cNvSpPr>
          <p:nvPr>
            <p:ph type="ftr" sz="quarter" idx="4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7" name="Espaço Reservado para Número de Slide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837DA989-2D56-4AD2-90BB-74D4B391C38C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254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07028" marR="0" indent="-107028" hangingPunct="0">
      <a:tabLst/>
      <a:defRPr lang="pt-BR" sz="991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Microsoft YaHei" pitchFamily="2"/>
      </a:defRPr>
    </a:lvl1pPr>
    <a:lvl2pPr marL="226543" algn="l" defTabSz="453085" rtl="0" eaLnBrk="1" latinLnBrk="0" hangingPunct="1">
      <a:defRPr sz="595" kern="1200">
        <a:solidFill>
          <a:schemeClr val="tx1"/>
        </a:solidFill>
        <a:latin typeface="+mn-lt"/>
        <a:ea typeface="+mn-ea"/>
        <a:cs typeface="+mn-cs"/>
      </a:defRPr>
    </a:lvl2pPr>
    <a:lvl3pPr marL="453085" algn="l" defTabSz="453085" rtl="0" eaLnBrk="1" latinLnBrk="0" hangingPunct="1">
      <a:defRPr sz="595" kern="1200">
        <a:solidFill>
          <a:schemeClr val="tx1"/>
        </a:solidFill>
        <a:latin typeface="+mn-lt"/>
        <a:ea typeface="+mn-ea"/>
        <a:cs typeface="+mn-cs"/>
      </a:defRPr>
    </a:lvl3pPr>
    <a:lvl4pPr marL="679628" algn="l" defTabSz="453085" rtl="0" eaLnBrk="1" latinLnBrk="0" hangingPunct="1">
      <a:defRPr sz="595" kern="1200">
        <a:solidFill>
          <a:schemeClr val="tx1"/>
        </a:solidFill>
        <a:latin typeface="+mn-lt"/>
        <a:ea typeface="+mn-ea"/>
        <a:cs typeface="+mn-cs"/>
      </a:defRPr>
    </a:lvl4pPr>
    <a:lvl5pPr marL="906170" algn="l" defTabSz="453085" rtl="0" eaLnBrk="1" latinLnBrk="0" hangingPunct="1">
      <a:defRPr sz="595" kern="1200">
        <a:solidFill>
          <a:schemeClr val="tx1"/>
        </a:solidFill>
        <a:latin typeface="+mn-lt"/>
        <a:ea typeface="+mn-ea"/>
        <a:cs typeface="+mn-cs"/>
      </a:defRPr>
    </a:lvl5pPr>
    <a:lvl6pPr marL="1132713" algn="l" defTabSz="453085" rtl="0" eaLnBrk="1" latinLnBrk="0" hangingPunct="1">
      <a:defRPr sz="595" kern="1200">
        <a:solidFill>
          <a:schemeClr val="tx1"/>
        </a:solidFill>
        <a:latin typeface="+mn-lt"/>
        <a:ea typeface="+mn-ea"/>
        <a:cs typeface="+mn-cs"/>
      </a:defRPr>
    </a:lvl6pPr>
    <a:lvl7pPr marL="1359256" algn="l" defTabSz="453085" rtl="0" eaLnBrk="1" latinLnBrk="0" hangingPunct="1">
      <a:defRPr sz="595" kern="1200">
        <a:solidFill>
          <a:schemeClr val="tx1"/>
        </a:solidFill>
        <a:latin typeface="+mn-lt"/>
        <a:ea typeface="+mn-ea"/>
        <a:cs typeface="+mn-cs"/>
      </a:defRPr>
    </a:lvl7pPr>
    <a:lvl8pPr marL="1585798" algn="l" defTabSz="453085" rtl="0" eaLnBrk="1" latinLnBrk="0" hangingPunct="1">
      <a:defRPr sz="595" kern="1200">
        <a:solidFill>
          <a:schemeClr val="tx1"/>
        </a:solidFill>
        <a:latin typeface="+mn-lt"/>
        <a:ea typeface="+mn-ea"/>
        <a:cs typeface="+mn-cs"/>
      </a:defRPr>
    </a:lvl8pPr>
    <a:lvl9pPr marL="1812341" algn="l" defTabSz="453085" rtl="0" eaLnBrk="1" latinLnBrk="0" hangingPunct="1">
      <a:defRPr sz="59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A0C5D6B5-834E-4A5A-92BD-4A4766DE479D}" type="slidenum">
              <a:t>1</a:t>
            </a:fld>
            <a:endParaRPr lang="pt-BR"/>
          </a:p>
        </p:txBody>
      </p:sp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620963" y="812800"/>
            <a:ext cx="231616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r>
              <a:rPr lang="en-US" dirty="0" smtClean="0"/>
              <a:t>S</a:t>
            </a:r>
            <a:r>
              <a:rPr lang="en-US" baseline="0" dirty="0" smtClean="0"/>
              <a:t>alve o </a:t>
            </a:r>
            <a:r>
              <a:rPr lang="en-US" baseline="0" dirty="0" err="1" smtClean="0"/>
              <a:t>seu</a:t>
            </a:r>
            <a:r>
              <a:rPr lang="en-US" baseline="0" dirty="0" smtClean="0"/>
              <a:t> e-poster </a:t>
            </a:r>
            <a:r>
              <a:rPr lang="en-US" baseline="0" dirty="0" err="1" smtClean="0"/>
              <a:t>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formato</a:t>
            </a:r>
            <a:r>
              <a:rPr lang="en-US" baseline="0" dirty="0" smtClean="0"/>
              <a:t> PPTX </a:t>
            </a:r>
            <a:r>
              <a:rPr lang="en-US" baseline="0" dirty="0" err="1" smtClean="0"/>
              <a:t>ou</a:t>
            </a:r>
            <a:r>
              <a:rPr lang="en-US" baseline="0" dirty="0" smtClean="0"/>
              <a:t> PDT </a:t>
            </a:r>
            <a:r>
              <a:rPr lang="en-US" baseline="0" dirty="0" err="1" smtClean="0"/>
              <a:t>utilizando</a:t>
            </a:r>
            <a:r>
              <a:rPr lang="en-US" baseline="0" dirty="0" smtClean="0"/>
              <a:t> </a:t>
            </a:r>
            <a:r>
              <a:rPr lang="en-US" u="sng" baseline="0" dirty="0" err="1" smtClean="0"/>
              <a:t>apenas</a:t>
            </a:r>
            <a:r>
              <a:rPr lang="en-US" u="sng" baseline="0" dirty="0" smtClean="0"/>
              <a:t> o </a:t>
            </a:r>
            <a:r>
              <a:rPr lang="en-US" u="sng" baseline="0" dirty="0" err="1" smtClean="0"/>
              <a:t>código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nome</a:t>
            </a:r>
            <a:r>
              <a:rPr lang="en-US" baseline="0" dirty="0" smtClean="0"/>
              <a:t>. </a:t>
            </a:r>
            <a:r>
              <a:rPr lang="en-US" b="1" baseline="0" dirty="0" smtClean="0"/>
              <a:t>Ex: 01123.pptx </a:t>
            </a:r>
            <a:r>
              <a:rPr lang="en-US" b="1" baseline="0" dirty="0" err="1" smtClean="0"/>
              <a:t>ou</a:t>
            </a:r>
            <a:r>
              <a:rPr lang="en-US" b="1" baseline="0" dirty="0" smtClean="0"/>
              <a:t> 01123.pdf</a:t>
            </a:r>
          </a:p>
          <a:p>
            <a:r>
              <a:rPr lang="en-US" baseline="0" dirty="0" err="1" smtClean="0"/>
              <a:t>Submeta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seu</a:t>
            </a:r>
            <a:r>
              <a:rPr lang="en-US" baseline="0" dirty="0" smtClean="0"/>
              <a:t> e-poster </a:t>
            </a:r>
            <a:r>
              <a:rPr lang="en-US" baseline="0" dirty="0" err="1" smtClean="0"/>
              <a:t>finalizado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através</a:t>
            </a:r>
            <a:r>
              <a:rPr lang="en-US" baseline="0" dirty="0" smtClean="0"/>
              <a:t> do link: </a:t>
            </a:r>
            <a:r>
              <a:rPr lang="en-US" b="1" baseline="0" dirty="0" smtClean="0"/>
              <a:t>https://www.metallum.com.br/2congressoRBQAV/e-poster</a:t>
            </a:r>
            <a:r>
              <a:rPr lang="en-US" b="0" baseline="0" dirty="0" smtClean="0"/>
              <a:t> no format PDF</a:t>
            </a:r>
            <a:endParaRPr lang="pt-BR" b="0" dirty="0"/>
          </a:p>
        </p:txBody>
      </p:sp>
    </p:spTree>
    <p:extLst>
      <p:ext uri="{BB962C8B-B14F-4D97-AF65-F5344CB8AC3E}">
        <p14:creationId xmlns:p14="http://schemas.microsoft.com/office/powerpoint/2010/main" val="3915022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3886702"/>
            <a:ext cx="11658600" cy="826817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12473724"/>
            <a:ext cx="10287000" cy="5733842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F1A6DD4-1CE0-4880-9DDA-70130183D1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225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2456DF2-4774-420E-8AFF-FC1C7F562F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554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1264414"/>
            <a:ext cx="2957513" cy="2012618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1264414"/>
            <a:ext cx="8701088" cy="2012618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218C6AC-1E5E-429B-B00A-1431A6E181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593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EBAED0E-ECF2-43A6-8820-E9C5A7EC88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6240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5920764"/>
            <a:ext cx="11830050" cy="9878923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15893146"/>
            <a:ext cx="11830050" cy="5195092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0421821-1B51-4970-B822-B9E5E36CE5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37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6322072"/>
            <a:ext cx="5829300" cy="1506852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6322072"/>
            <a:ext cx="5829300" cy="1506852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FA304D2-2162-4DEE-9828-27F4F04FE4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1981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264419"/>
            <a:ext cx="11830050" cy="459037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5821805"/>
            <a:ext cx="5802510" cy="2853177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8674982"/>
            <a:ext cx="5802510" cy="1275959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5821805"/>
            <a:ext cx="5831087" cy="2853177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8674982"/>
            <a:ext cx="5831087" cy="1275959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15B9B85-0A9A-4459-93E4-645069940B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2534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AAF4D4E-3B02-4B88-ACB9-F21035532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9395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B5827C4-90D3-4A7C-BF15-2BEE908ED7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4456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583267"/>
            <a:ext cx="4423767" cy="554143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3419421"/>
            <a:ext cx="6943725" cy="16877183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7124700"/>
            <a:ext cx="4423767" cy="13199388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51FB32C-78AC-41E0-9094-FE54F39B6A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0964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583267"/>
            <a:ext cx="4423767" cy="554143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3419421"/>
            <a:ext cx="6943725" cy="16877183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7124700"/>
            <a:ext cx="4423767" cy="13199388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73D1D18-8A3D-4494-9026-DD66ADD10A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2824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1264419"/>
            <a:ext cx="11830050" cy="4590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6322072"/>
            <a:ext cx="11830050" cy="15068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22011810"/>
            <a:ext cx="3086100" cy="12644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22011810"/>
            <a:ext cx="4629150" cy="12644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22011810"/>
            <a:ext cx="3086100" cy="12644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EB5827C4-90D3-4A7C-BF15-2BEE908ED7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2333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aixaDeTexto 48">
            <a:extLst>
              <a:ext uri="{FF2B5EF4-FFF2-40B4-BE49-F238E27FC236}">
                <a16:creationId xmlns:a16="http://schemas.microsoft.com/office/drawing/2014/main" id="{B71E6F93-2A2D-4765-B314-3E749B934C7B}"/>
              </a:ext>
            </a:extLst>
          </p:cNvPr>
          <p:cNvSpPr txBox="1"/>
          <p:nvPr/>
        </p:nvSpPr>
        <p:spPr>
          <a:xfrm>
            <a:off x="6253316" y="1792593"/>
            <a:ext cx="70417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¹;</a:t>
            </a:r>
            <a:r>
              <a:rPr lang="pt-BR" sz="2000" u="sng" dirty="0"/>
              <a:t> </a:t>
            </a:r>
            <a:r>
              <a:rPr lang="pt-BR" sz="2000" u="sng" dirty="0" smtClean="0"/>
              <a:t>Autor-apresentador</a:t>
            </a:r>
            <a:r>
              <a:rPr lang="pt-BR" sz="2000" dirty="0" smtClean="0"/>
              <a:t>¹</a:t>
            </a:r>
            <a:r>
              <a:rPr lang="pt-BR" sz="2000" dirty="0"/>
              <a:t>; </a:t>
            </a:r>
            <a:r>
              <a:rPr lang="pt-BR" sz="2000" dirty="0" smtClean="0"/>
              <a:t>Autor¹</a:t>
            </a:r>
            <a:r>
              <a:rPr lang="pt-BR" sz="2000" dirty="0"/>
              <a:t>; </a:t>
            </a:r>
            <a:r>
              <a:rPr lang="pt-BR" sz="2000" dirty="0" smtClean="0"/>
              <a:t>Autor¹</a:t>
            </a:r>
            <a:r>
              <a:rPr lang="pt-BR" sz="2000" dirty="0"/>
              <a:t>; </a:t>
            </a:r>
            <a:r>
              <a:rPr lang="pt-BR" sz="2000" dirty="0" smtClean="0"/>
              <a:t>Autor¹</a:t>
            </a:r>
            <a:r>
              <a:rPr lang="pt-BR" sz="2000" dirty="0"/>
              <a:t>; </a:t>
            </a:r>
            <a:r>
              <a:rPr lang="pt-BR" sz="2000" dirty="0" smtClean="0"/>
              <a:t>Autor¹; Orientador²</a:t>
            </a:r>
            <a:r>
              <a:rPr lang="pt-BR" sz="2000" dirty="0"/>
              <a:t>.</a:t>
            </a:r>
          </a:p>
          <a:p>
            <a:r>
              <a:rPr lang="pt-BR" sz="2000" dirty="0"/>
              <a:t>¹Discente do curso de </a:t>
            </a:r>
            <a:r>
              <a:rPr lang="pt-BR" sz="2000" dirty="0" smtClean="0"/>
              <a:t>X da </a:t>
            </a:r>
            <a:r>
              <a:rPr lang="pt-BR" sz="2000" dirty="0"/>
              <a:t>Universidade X, Cidade – UF. E-mail: </a:t>
            </a:r>
            <a:r>
              <a:rPr lang="pt-BR" sz="2000" u="sng" dirty="0" smtClean="0"/>
              <a:t>x@email.com</a:t>
            </a:r>
            <a:endParaRPr lang="pt-BR" sz="2000" dirty="0"/>
          </a:p>
          <a:p>
            <a:r>
              <a:rPr lang="pt-BR" sz="2000" dirty="0"/>
              <a:t>²Docente do curso de </a:t>
            </a:r>
            <a:r>
              <a:rPr lang="pt-BR" sz="2000" dirty="0" smtClean="0"/>
              <a:t>X da </a:t>
            </a:r>
            <a:r>
              <a:rPr lang="pt-BR" sz="2000" dirty="0"/>
              <a:t>Universidade X, Cidade – </a:t>
            </a:r>
            <a:r>
              <a:rPr lang="pt-BR" sz="2000" dirty="0" smtClean="0"/>
              <a:t>UF</a:t>
            </a:r>
            <a:endParaRPr lang="pt-BR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6253316" y="163751"/>
            <a:ext cx="71615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 ipsum </a:t>
            </a:r>
            <a:r>
              <a:rPr lang="pt-BR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dolor</a:t>
            </a: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sit</a:t>
            </a: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amet</a:t>
            </a: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BR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consectetur</a:t>
            </a: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adipiscing</a:t>
            </a: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elit</a:t>
            </a: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BR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sed</a:t>
            </a: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pt-BR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eiusmod</a:t>
            </a: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tempor</a:t>
            </a: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incididunt</a:t>
            </a: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 ut labore et </a:t>
            </a:r>
            <a:r>
              <a:rPr lang="pt-BR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dolore</a:t>
            </a: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 magna </a:t>
            </a:r>
            <a:r>
              <a:rPr lang="pt-BR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aliqua</a:t>
            </a: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. Ut </a:t>
            </a:r>
            <a:r>
              <a:rPr lang="pt-BR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enim</a:t>
            </a: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 ad </a:t>
            </a:r>
            <a:r>
              <a:rPr lang="pt-BR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minim</a:t>
            </a: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veniam</a:t>
            </a: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, quis </a:t>
            </a:r>
            <a:r>
              <a:rPr lang="pt-BR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nostrud</a:t>
            </a: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exercitation</a:t>
            </a: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ullamc</a:t>
            </a:r>
            <a:r>
              <a:rPr lang="pt-B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pt-BR" sz="2800" b="1" dirty="0">
              <a:solidFill>
                <a:srgbClr val="00647C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151736" y="2375679"/>
            <a:ext cx="19930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err="1" smtClean="0"/>
              <a:t>Código</a:t>
            </a:r>
            <a:r>
              <a:rPr lang="en-US" sz="2400" b="1" dirty="0" smtClean="0"/>
              <a:t>: 00000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107496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drão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865</TotalTime>
  <Words>114</Words>
  <Application>Microsoft Office PowerPoint</Application>
  <PresentationFormat>Personalizar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11" baseType="lpstr">
      <vt:lpstr>Microsoft YaHei</vt:lpstr>
      <vt:lpstr>Arial</vt:lpstr>
      <vt:lpstr>Calibri</vt:lpstr>
      <vt:lpstr>Calibri Light</vt:lpstr>
      <vt:lpstr>Liberation Sans</vt:lpstr>
      <vt:lpstr>Liberation Serif</vt:lpstr>
      <vt:lpstr>Lucida Sans</vt:lpstr>
      <vt:lpstr>Segoe UI</vt:lpstr>
      <vt:lpstr>Tahoma</vt:lpstr>
      <vt:lpstr>Padrão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Rodrigo</dc:creator>
  <cp:lastModifiedBy>Rodrigo Almeida</cp:lastModifiedBy>
  <cp:revision>2</cp:revision>
  <dcterms:created xsi:type="dcterms:W3CDTF">2018-03-08T19:22:29Z</dcterms:created>
  <dcterms:modified xsi:type="dcterms:W3CDTF">2022-04-28T17:41:57Z</dcterms:modified>
</cp:coreProperties>
</file>