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1" r:id="rId8"/>
    <p:sldId id="262" r:id="rId9"/>
    <p:sldId id="271" r:id="rId10"/>
    <p:sldId id="263" r:id="rId11"/>
    <p:sldId id="264" r:id="rId12"/>
    <p:sldId id="265" r:id="rId13"/>
    <p:sldId id="266" r:id="rId14"/>
    <p:sldId id="267" r:id="rId15"/>
    <p:sldId id="268" r:id="rId16"/>
    <p:sldId id="269" r:id="rId17"/>
    <p:sldId id="270" r:id="rId18"/>
  </p:sldIdLst>
  <p:sldSz cx="9144000" cy="5143500" type="screen16x9"/>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0A0D3C-14C4-498C-91CC-8AA3680C3192}" v="12" dt="2023-12-18T03:20:15.9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9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anny D" userId="077f637b81d91421" providerId="LiveId" clId="{A00A0D3C-14C4-498C-91CC-8AA3680C3192}"/>
    <pc:docChg chg="undo custSel addSld modSld">
      <pc:chgData name="Rosanny D" userId="077f637b81d91421" providerId="LiveId" clId="{A00A0D3C-14C4-498C-91CC-8AA3680C3192}" dt="2023-12-18T03:37:31.590" v="96" actId="1076"/>
      <pc:docMkLst>
        <pc:docMk/>
      </pc:docMkLst>
      <pc:sldChg chg="modSp mod">
        <pc:chgData name="Rosanny D" userId="077f637b81d91421" providerId="LiveId" clId="{A00A0D3C-14C4-498C-91CC-8AA3680C3192}" dt="2023-12-18T03:15:33.507" v="5" actId="14100"/>
        <pc:sldMkLst>
          <pc:docMk/>
          <pc:sldMk cId="0" sldId="262"/>
        </pc:sldMkLst>
        <pc:spChg chg="mod">
          <ac:chgData name="Rosanny D" userId="077f637b81d91421" providerId="LiveId" clId="{A00A0D3C-14C4-498C-91CC-8AA3680C3192}" dt="2023-12-18T03:15:33.507" v="5" actId="14100"/>
          <ac:spMkLst>
            <pc:docMk/>
            <pc:sldMk cId="0" sldId="262"/>
            <ac:spMk id="236" creationId="{00000000-0000-0000-0000-000000000000}"/>
          </ac:spMkLst>
        </pc:spChg>
      </pc:sldChg>
      <pc:sldChg chg="modSp mod">
        <pc:chgData name="Rosanny D" userId="077f637b81d91421" providerId="LiveId" clId="{A00A0D3C-14C4-498C-91CC-8AA3680C3192}" dt="2023-12-18T03:14:58.117" v="1" actId="1076"/>
        <pc:sldMkLst>
          <pc:docMk/>
          <pc:sldMk cId="0" sldId="264"/>
        </pc:sldMkLst>
        <pc:spChg chg="mod">
          <ac:chgData name="Rosanny D" userId="077f637b81d91421" providerId="LiveId" clId="{A00A0D3C-14C4-498C-91CC-8AA3680C3192}" dt="2023-12-18T03:14:58.117" v="1" actId="1076"/>
          <ac:spMkLst>
            <pc:docMk/>
            <pc:sldMk cId="0" sldId="264"/>
            <ac:spMk id="250" creationId="{00000000-0000-0000-0000-000000000000}"/>
          </ac:spMkLst>
        </pc:spChg>
        <pc:spChg chg="mod">
          <ac:chgData name="Rosanny D" userId="077f637b81d91421" providerId="LiveId" clId="{A00A0D3C-14C4-498C-91CC-8AA3680C3192}" dt="2023-12-18T03:14:43.434" v="0" actId="948"/>
          <ac:spMkLst>
            <pc:docMk/>
            <pc:sldMk cId="0" sldId="264"/>
            <ac:spMk id="253" creationId="{00000000-0000-0000-0000-000000000000}"/>
          </ac:spMkLst>
        </pc:spChg>
      </pc:sldChg>
      <pc:sldChg chg="delSp mod">
        <pc:chgData name="Rosanny D" userId="077f637b81d91421" providerId="LiveId" clId="{A00A0D3C-14C4-498C-91CC-8AA3680C3192}" dt="2023-12-18T03:15:02.276" v="2" actId="478"/>
        <pc:sldMkLst>
          <pc:docMk/>
          <pc:sldMk cId="0" sldId="265"/>
        </pc:sldMkLst>
        <pc:spChg chg="del">
          <ac:chgData name="Rosanny D" userId="077f637b81d91421" providerId="LiveId" clId="{A00A0D3C-14C4-498C-91CC-8AA3680C3192}" dt="2023-12-18T03:15:02.276" v="2" actId="478"/>
          <ac:spMkLst>
            <pc:docMk/>
            <pc:sldMk cId="0" sldId="265"/>
            <ac:spMk id="261" creationId="{00000000-0000-0000-0000-000000000000}"/>
          </ac:spMkLst>
        </pc:spChg>
      </pc:sldChg>
      <pc:sldChg chg="delSp mod">
        <pc:chgData name="Rosanny D" userId="077f637b81d91421" providerId="LiveId" clId="{A00A0D3C-14C4-498C-91CC-8AA3680C3192}" dt="2023-12-18T03:15:07.267" v="3" actId="478"/>
        <pc:sldMkLst>
          <pc:docMk/>
          <pc:sldMk cId="0" sldId="266"/>
        </pc:sldMkLst>
        <pc:spChg chg="del">
          <ac:chgData name="Rosanny D" userId="077f637b81d91421" providerId="LiveId" clId="{A00A0D3C-14C4-498C-91CC-8AA3680C3192}" dt="2023-12-18T03:15:07.267" v="3" actId="478"/>
          <ac:spMkLst>
            <pc:docMk/>
            <pc:sldMk cId="0" sldId="266"/>
            <ac:spMk id="269" creationId="{00000000-0000-0000-0000-000000000000}"/>
          </ac:spMkLst>
        </pc:spChg>
      </pc:sldChg>
      <pc:sldChg chg="delSp mod">
        <pc:chgData name="Rosanny D" userId="077f637b81d91421" providerId="LiveId" clId="{A00A0D3C-14C4-498C-91CC-8AA3680C3192}" dt="2023-12-18T03:20:52.240" v="63" actId="478"/>
        <pc:sldMkLst>
          <pc:docMk/>
          <pc:sldMk cId="0" sldId="267"/>
        </pc:sldMkLst>
        <pc:spChg chg="del">
          <ac:chgData name="Rosanny D" userId="077f637b81d91421" providerId="LiveId" clId="{A00A0D3C-14C4-498C-91CC-8AA3680C3192}" dt="2023-12-18T03:20:52.240" v="63" actId="478"/>
          <ac:spMkLst>
            <pc:docMk/>
            <pc:sldMk cId="0" sldId="267"/>
            <ac:spMk id="277" creationId="{00000000-0000-0000-0000-000000000000}"/>
          </ac:spMkLst>
        </pc:spChg>
      </pc:sldChg>
      <pc:sldChg chg="delSp mod">
        <pc:chgData name="Rosanny D" userId="077f637b81d91421" providerId="LiveId" clId="{A00A0D3C-14C4-498C-91CC-8AA3680C3192}" dt="2023-12-18T03:15:12.808" v="4" actId="478"/>
        <pc:sldMkLst>
          <pc:docMk/>
          <pc:sldMk cId="0" sldId="268"/>
        </pc:sldMkLst>
        <pc:spChg chg="del">
          <ac:chgData name="Rosanny D" userId="077f637b81d91421" providerId="LiveId" clId="{A00A0D3C-14C4-498C-91CC-8AA3680C3192}" dt="2023-12-18T03:15:12.808" v="4" actId="478"/>
          <ac:spMkLst>
            <pc:docMk/>
            <pc:sldMk cId="0" sldId="268"/>
            <ac:spMk id="285" creationId="{00000000-0000-0000-0000-000000000000}"/>
          </ac:spMkLst>
        </pc:spChg>
      </pc:sldChg>
      <pc:sldChg chg="modSp mod">
        <pc:chgData name="Rosanny D" userId="077f637b81d91421" providerId="LiveId" clId="{A00A0D3C-14C4-498C-91CC-8AA3680C3192}" dt="2023-12-18T03:21:09.921" v="73" actId="1037"/>
        <pc:sldMkLst>
          <pc:docMk/>
          <pc:sldMk cId="0" sldId="269"/>
        </pc:sldMkLst>
        <pc:spChg chg="mod">
          <ac:chgData name="Rosanny D" userId="077f637b81d91421" providerId="LiveId" clId="{A00A0D3C-14C4-498C-91CC-8AA3680C3192}" dt="2023-12-18T03:20:58.772" v="64" actId="20577"/>
          <ac:spMkLst>
            <pc:docMk/>
            <pc:sldMk cId="0" sldId="269"/>
            <ac:spMk id="291" creationId="{00000000-0000-0000-0000-000000000000}"/>
          </ac:spMkLst>
        </pc:spChg>
        <pc:grpChg chg="mod">
          <ac:chgData name="Rosanny D" userId="077f637b81d91421" providerId="LiveId" clId="{A00A0D3C-14C4-498C-91CC-8AA3680C3192}" dt="2023-12-18T03:21:09.921" v="73" actId="1037"/>
          <ac:grpSpMkLst>
            <pc:docMk/>
            <pc:sldMk cId="0" sldId="269"/>
            <ac:grpSpMk id="298" creationId="{00000000-0000-0000-0000-000000000000}"/>
          </ac:grpSpMkLst>
        </pc:grpChg>
      </pc:sldChg>
      <pc:sldChg chg="addSp delSp modSp add mod">
        <pc:chgData name="Rosanny D" userId="077f637b81d91421" providerId="LiveId" clId="{A00A0D3C-14C4-498C-91CC-8AA3680C3192}" dt="2023-12-18T03:37:31.590" v="96" actId="1076"/>
        <pc:sldMkLst>
          <pc:docMk/>
          <pc:sldMk cId="4271100209" sldId="271"/>
        </pc:sldMkLst>
        <pc:spChg chg="mod">
          <ac:chgData name="Rosanny D" userId="077f637b81d91421" providerId="LiveId" clId="{A00A0D3C-14C4-498C-91CC-8AA3680C3192}" dt="2023-12-18T03:19:05.991" v="47" actId="1076"/>
          <ac:spMkLst>
            <pc:docMk/>
            <pc:sldMk cId="4271100209" sldId="271"/>
            <ac:spMk id="231" creationId="{00000000-0000-0000-0000-000000000000}"/>
          </ac:spMkLst>
        </pc:spChg>
        <pc:spChg chg="mod">
          <ac:chgData name="Rosanny D" userId="077f637b81d91421" providerId="LiveId" clId="{A00A0D3C-14C4-498C-91CC-8AA3680C3192}" dt="2023-12-18T03:37:11.580" v="93" actId="1076"/>
          <ac:spMkLst>
            <pc:docMk/>
            <pc:sldMk cId="4271100209" sldId="271"/>
            <ac:spMk id="236" creationId="{00000000-0000-0000-0000-000000000000}"/>
          </ac:spMkLst>
        </pc:spChg>
        <pc:spChg chg="mod">
          <ac:chgData name="Rosanny D" userId="077f637b81d91421" providerId="LiveId" clId="{A00A0D3C-14C4-498C-91CC-8AA3680C3192}" dt="2023-12-18T03:37:31.590" v="96" actId="1076"/>
          <ac:spMkLst>
            <pc:docMk/>
            <pc:sldMk cId="4271100209" sldId="271"/>
            <ac:spMk id="237" creationId="{00000000-0000-0000-0000-000000000000}"/>
          </ac:spMkLst>
        </pc:spChg>
        <pc:spChg chg="mod">
          <ac:chgData name="Rosanny D" userId="077f637b81d91421" providerId="LiveId" clId="{A00A0D3C-14C4-498C-91CC-8AA3680C3192}" dt="2023-12-18T03:37:13.778" v="94" actId="1076"/>
          <ac:spMkLst>
            <pc:docMk/>
            <pc:sldMk cId="4271100209" sldId="271"/>
            <ac:spMk id="238" creationId="{00000000-0000-0000-0000-000000000000}"/>
          </ac:spMkLst>
        </pc:spChg>
        <pc:grpChg chg="mod">
          <ac:chgData name="Rosanny D" userId="077f637b81d91421" providerId="LiveId" clId="{A00A0D3C-14C4-498C-91CC-8AA3680C3192}" dt="2023-12-18T03:19:07.996" v="48" actId="1076"/>
          <ac:grpSpMkLst>
            <pc:docMk/>
            <pc:sldMk cId="4271100209" sldId="271"/>
            <ac:grpSpMk id="239" creationId="{00000000-0000-0000-0000-000000000000}"/>
          </ac:grpSpMkLst>
        </pc:grpChg>
        <pc:picChg chg="mod modCrop">
          <ac:chgData name="Rosanny D" userId="077f637b81d91421" providerId="LiveId" clId="{A00A0D3C-14C4-498C-91CC-8AA3680C3192}" dt="2023-12-18T03:20:38.384" v="62" actId="18131"/>
          <ac:picMkLst>
            <pc:docMk/>
            <pc:sldMk cId="4271100209" sldId="271"/>
            <ac:picMk id="232" creationId="{00000000-0000-0000-0000-000000000000}"/>
          </ac:picMkLst>
        </pc:picChg>
        <pc:picChg chg="add del">
          <ac:chgData name="Rosanny D" userId="077f637b81d91421" providerId="LiveId" clId="{A00A0D3C-14C4-498C-91CC-8AA3680C3192}" dt="2023-12-18T03:19:30.728" v="50"/>
          <ac:picMkLst>
            <pc:docMk/>
            <pc:sldMk cId="4271100209" sldId="271"/>
            <ac:picMk id="2050" creationId="{2C9D456C-02C8-7660-C6AB-F484102F867F}"/>
          </ac:picMkLst>
        </pc:picChg>
        <pc:picChg chg="add del mod">
          <ac:chgData name="Rosanny D" userId="077f637b81d91421" providerId="LiveId" clId="{A00A0D3C-14C4-498C-91CC-8AA3680C3192}" dt="2023-12-18T03:19:38.109" v="54"/>
          <ac:picMkLst>
            <pc:docMk/>
            <pc:sldMk cId="4271100209" sldId="271"/>
            <ac:picMk id="2052" creationId="{75AC11EC-5D23-B4C7-8181-3EEFF425C2B0}"/>
          </ac:picMkLst>
        </pc:picChg>
        <pc:picChg chg="add del mod">
          <ac:chgData name="Rosanny D" userId="077f637b81d91421" providerId="LiveId" clId="{A00A0D3C-14C4-498C-91CC-8AA3680C3192}" dt="2023-12-18T03:19:42.751" v="58"/>
          <ac:picMkLst>
            <pc:docMk/>
            <pc:sldMk cId="4271100209" sldId="271"/>
            <ac:picMk id="2054" creationId="{6674D500-5E8A-871B-14E2-E05CDBB7E0F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25"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6"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2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0"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1"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33"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4"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5"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6"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7"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38"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44"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46"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48"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
        <p:nvSpPr>
          <p:cNvPr id="49"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5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54"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
        <p:nvSpPr>
          <p:cNvPr id="55"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4"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5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
        <p:nvSpPr>
          <p:cNvPr id="5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59"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6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3"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65"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6"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6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6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0"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1"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73"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4"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5"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6"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7"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78"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83"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85"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8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
        <p:nvSpPr>
          <p:cNvPr id="8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6"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0"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9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9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
        <p:nvSpPr>
          <p:cNvPr id="9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9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
        <p:nvSpPr>
          <p:cNvPr id="9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98"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0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0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02"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04"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05"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0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0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0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0"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12"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3"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4"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5"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6"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17"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8"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
        <p:nvSpPr>
          <p:cNvPr id="9"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05200"/>
            <a:ext cx="8229240" cy="3981240"/>
          </a:xfrm>
          <a:prstGeom prst="rect">
            <a:avLst/>
          </a:prstGeom>
          <a:noFill/>
          <a:ln w="0">
            <a:noFill/>
          </a:ln>
        </p:spPr>
        <p:txBody>
          <a:bodyPr lIns="0" tIns="0" rIns="0" bIns="0" anchor="ctr">
            <a:noAutofit/>
          </a:bodyPr>
          <a:lstStyle/>
          <a:p>
            <a:pPr algn="ctr">
              <a:buNone/>
            </a:pPr>
            <a:endParaRPr lang="pt-B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4"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5"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1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19"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endParaRPr lang="pt-BR" sz="4400" b="0" strike="noStrike" spc="-1">
              <a:latin typeface="Arial"/>
            </a:endParaRPr>
          </a:p>
        </p:txBody>
      </p:sp>
      <p:sp>
        <p:nvSpPr>
          <p:cNvPr id="2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endParaRPr lang="pt-BR" sz="3200" b="0" strike="noStrike" spc="-1">
              <a:latin typeface="Arial"/>
            </a:endParaRPr>
          </a:p>
        </p:txBody>
      </p:sp>
      <p:sp>
        <p:nvSpPr>
          <p:cNvPr id="23"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endParaRPr lang="pt-BR"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Google Shape;9;p2"/>
          <p:cNvSpPr/>
          <p:nvPr/>
        </p:nvSpPr>
        <p:spPr>
          <a:xfrm>
            <a:off x="360000" y="349920"/>
            <a:ext cx="8422560" cy="444168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4" name="PlaceHolder 1"/>
          <p:cNvSpPr>
            <a:spLocks noGrp="1"/>
          </p:cNvSpPr>
          <p:nvPr>
            <p:ph type="title"/>
          </p:nvPr>
        </p:nvSpPr>
        <p:spPr>
          <a:xfrm>
            <a:off x="457200" y="205200"/>
            <a:ext cx="8228880" cy="858240"/>
          </a:xfrm>
          <a:prstGeom prst="rect">
            <a:avLst/>
          </a:prstGeom>
          <a:noFill/>
          <a:ln w="0">
            <a:noFill/>
          </a:ln>
        </p:spPr>
        <p:txBody>
          <a:bodyPr lIns="0" tIns="0" rIns="0" bIns="0" anchor="ctr">
            <a:noAutofit/>
          </a:bodyPr>
          <a:lstStyle/>
          <a:p>
            <a:r>
              <a:rPr lang="pt-BR" sz="1800" b="0" strike="noStrike" spc="-1">
                <a:latin typeface="Arial"/>
              </a:rPr>
              <a:t>Clique para editar o formato do texto do título</a:t>
            </a:r>
          </a:p>
        </p:txBody>
      </p:sp>
      <p:sp>
        <p:nvSpPr>
          <p:cNvPr id="2"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fontScale="92000"/>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Google Shape;494;p32"/>
          <p:cNvSpPr/>
          <p:nvPr/>
        </p:nvSpPr>
        <p:spPr>
          <a:xfrm>
            <a:off x="-52920" y="-21960"/>
            <a:ext cx="9248400" cy="5185440"/>
          </a:xfrm>
          <a:prstGeom prst="rect">
            <a:avLst/>
          </a:prstGeom>
          <a:solidFill>
            <a:srgbClr val="50C243"/>
          </a:solidFill>
          <a:ln w="0">
            <a:noFill/>
          </a:ln>
        </p:spPr>
        <p:style>
          <a:lnRef idx="0">
            <a:scrgbClr r="0" g="0" b="0"/>
          </a:lnRef>
          <a:fillRef idx="0">
            <a:scrgbClr r="0" g="0" b="0"/>
          </a:fillRef>
          <a:effectRef idx="0">
            <a:scrgbClr r="0" g="0" b="0"/>
          </a:effectRef>
          <a:fontRef idx="minor"/>
        </p:style>
      </p:sp>
      <p:sp>
        <p:nvSpPr>
          <p:cNvPr id="40" name="Google Shape;495;p32"/>
          <p:cNvSpPr/>
          <p:nvPr/>
        </p:nvSpPr>
        <p:spPr>
          <a:xfrm>
            <a:off x="360000" y="349920"/>
            <a:ext cx="8422560" cy="444168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41"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r>
              <a:rPr lang="pt-BR" sz="4400" b="0" strike="noStrike" spc="-1">
                <a:latin typeface="Arial"/>
              </a:rPr>
              <a:t>Clique para editar o formato do texto do título</a:t>
            </a:r>
          </a:p>
        </p:txBody>
      </p:sp>
      <p:sp>
        <p:nvSpPr>
          <p:cNvPr id="42"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fontScale="92000"/>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Google Shape;9;p2"/>
          <p:cNvSpPr/>
          <p:nvPr/>
        </p:nvSpPr>
        <p:spPr>
          <a:xfrm>
            <a:off x="360000" y="349920"/>
            <a:ext cx="8422560" cy="4441680"/>
          </a:xfrm>
          <a:prstGeom prst="rect">
            <a:avLst/>
          </a:prstGeom>
          <a:solidFill>
            <a:srgbClr val="FFFFFF"/>
          </a:solidFill>
          <a:ln w="0">
            <a:noFill/>
          </a:ln>
        </p:spPr>
        <p:style>
          <a:lnRef idx="0">
            <a:scrgbClr r="0" g="0" b="0"/>
          </a:lnRef>
          <a:fillRef idx="0">
            <a:scrgbClr r="0" g="0" b="0"/>
          </a:fillRef>
          <a:effectRef idx="0">
            <a:scrgbClr r="0" g="0" b="0"/>
          </a:effectRef>
          <a:fontRef idx="minor"/>
        </p:style>
      </p:sp>
      <p:sp>
        <p:nvSpPr>
          <p:cNvPr id="80"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algn="ctr">
              <a:buNone/>
            </a:pPr>
            <a:r>
              <a:rPr lang="pt-BR" sz="4400" b="0" strike="noStrike" spc="-1">
                <a:latin typeface="Arial"/>
              </a:rPr>
              <a:t>Clique para editar o formato do texto do título</a:t>
            </a:r>
          </a:p>
        </p:txBody>
      </p:sp>
      <p:sp>
        <p:nvSpPr>
          <p:cNvPr id="81"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fontScale="92000"/>
          </a:bodyPr>
          <a:lstStyle/>
          <a:p>
            <a:pPr marL="432000" indent="-324000">
              <a:spcBef>
                <a:spcPts val="1417"/>
              </a:spcBef>
              <a:buClr>
                <a:srgbClr val="000000"/>
              </a:buClr>
              <a:buSzPct val="45000"/>
              <a:buFont typeface="Wingdings" charset="2"/>
              <a:buChar char=""/>
            </a:pPr>
            <a:r>
              <a:rPr lang="pt-BR" sz="3200" b="0" strike="noStrike" spc="-1">
                <a:latin typeface="Arial"/>
              </a:rPr>
              <a:t>Clique para editar o formato do texto da estrutura de tópicos</a:t>
            </a:r>
          </a:p>
          <a:p>
            <a:pPr marL="864000" lvl="1" indent="-324000">
              <a:spcBef>
                <a:spcPts val="1134"/>
              </a:spcBef>
              <a:buClr>
                <a:srgbClr val="000000"/>
              </a:buClr>
              <a:buSzPct val="75000"/>
              <a:buFont typeface="Symbol" charset="2"/>
              <a:buChar char=""/>
            </a:pPr>
            <a:r>
              <a:rPr lang="pt-BR" sz="2800" b="0" strike="noStrike" spc="-1">
                <a:latin typeface="Arial"/>
              </a:rPr>
              <a:t>2.º nível da estrutura de tópicos</a:t>
            </a:r>
          </a:p>
          <a:p>
            <a:pPr marL="1296000" lvl="2" indent="-288000">
              <a:spcBef>
                <a:spcPts val="850"/>
              </a:spcBef>
              <a:buClr>
                <a:srgbClr val="000000"/>
              </a:buClr>
              <a:buSzPct val="45000"/>
              <a:buFont typeface="Wingdings" charset="2"/>
              <a:buChar char=""/>
            </a:pPr>
            <a:r>
              <a:rPr lang="pt-BR" sz="2400" b="0" strike="noStrike" spc="-1">
                <a:latin typeface="Arial"/>
              </a:rPr>
              <a:t>3.º nível da estrutura de tópicos</a:t>
            </a:r>
          </a:p>
          <a:p>
            <a:pPr marL="1728000" lvl="3" indent="-216000">
              <a:spcBef>
                <a:spcPts val="567"/>
              </a:spcBef>
              <a:buClr>
                <a:srgbClr val="000000"/>
              </a:buClr>
              <a:buSzPct val="75000"/>
              <a:buFont typeface="Symbol" charset="2"/>
              <a:buChar char=""/>
            </a:pPr>
            <a:r>
              <a:rPr lang="pt-BR" sz="2000" b="0" strike="noStrike" spc="-1">
                <a:latin typeface="Arial"/>
              </a:rPr>
              <a:t>4.º nível da estrutura de tópicos</a:t>
            </a:r>
          </a:p>
          <a:p>
            <a:pPr marL="2160000" lvl="4" indent="-216000">
              <a:spcBef>
                <a:spcPts val="283"/>
              </a:spcBef>
              <a:buClr>
                <a:srgbClr val="000000"/>
              </a:buClr>
              <a:buSzPct val="45000"/>
              <a:buFont typeface="Wingdings" charset="2"/>
              <a:buChar char=""/>
            </a:pPr>
            <a:r>
              <a:rPr lang="pt-BR" sz="2000" b="0" strike="noStrike" spc="-1">
                <a:latin typeface="Arial"/>
              </a:rPr>
              <a:t>5.º nível da estrutura de tópicos</a:t>
            </a:r>
          </a:p>
          <a:p>
            <a:pPr marL="2592000" lvl="5" indent="-216000">
              <a:spcBef>
                <a:spcPts val="283"/>
              </a:spcBef>
              <a:buClr>
                <a:srgbClr val="000000"/>
              </a:buClr>
              <a:buSzPct val="45000"/>
              <a:buFont typeface="Wingdings" charset="2"/>
              <a:buChar char=""/>
            </a:pPr>
            <a:r>
              <a:rPr lang="pt-BR" sz="2000" b="0" strike="noStrike" spc="-1">
                <a:latin typeface="Arial"/>
              </a:rPr>
              <a:t>6.º nível da estrutura de tópicos</a:t>
            </a:r>
          </a:p>
          <a:p>
            <a:pPr marL="3024000" lvl="6" indent="-216000">
              <a:spcBef>
                <a:spcPts val="283"/>
              </a:spcBef>
              <a:buClr>
                <a:srgbClr val="000000"/>
              </a:buClr>
              <a:buSzPct val="45000"/>
              <a:buFont typeface="Wingdings" charset="2"/>
              <a:buChar char=""/>
            </a:pPr>
            <a:r>
              <a:rPr lang="pt-BR" sz="2000" b="0" strike="noStrike" spc="-1">
                <a:latin typeface="Arial"/>
              </a:rPr>
              <a:t>7.º nível da estrutura de tópicos</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0C243"/>
        </a:solidFill>
        <a:effectLst/>
      </p:bgPr>
    </p:bg>
    <p:spTree>
      <p:nvGrpSpPr>
        <p:cNvPr id="1" name=""/>
        <p:cNvGrpSpPr/>
        <p:nvPr/>
      </p:nvGrpSpPr>
      <p:grpSpPr>
        <a:xfrm>
          <a:off x="0" y="0"/>
          <a:ext cx="0" cy="0"/>
          <a:chOff x="0" y="0"/>
          <a:chExt cx="0" cy="0"/>
        </a:xfrm>
      </p:grpSpPr>
      <p:pic>
        <p:nvPicPr>
          <p:cNvPr id="118" name="Imagem 4" descr="Uma imagem contendo avião, objeto, verde, escuro&#10;&#10;Descrição gerada automaticamente"/>
          <p:cNvPicPr>
            <a:picLocks noGrp="1" noRot="1" noMove="1" noResize="1" noEditPoints="1" noAdjustHandles="1" noChangeArrowheads="1" noChangeShapeType="1" noCrop="1"/>
          </p:cNvPicPr>
          <p:nvPr/>
        </p:nvPicPr>
        <p:blipFill>
          <a:blip r:embed="rId2"/>
          <a:stretch/>
        </p:blipFill>
        <p:spPr>
          <a:xfrm>
            <a:off x="5040" y="0"/>
            <a:ext cx="9132480" cy="5141880"/>
          </a:xfrm>
          <a:prstGeom prst="rect">
            <a:avLst/>
          </a:prstGeom>
          <a:ln w="0">
            <a:noFill/>
          </a:ln>
        </p:spPr>
      </p:pic>
      <p:sp>
        <p:nvSpPr>
          <p:cNvPr id="119" name="Retângulo 31"/>
          <p:cNvSpPr/>
          <p:nvPr/>
        </p:nvSpPr>
        <p:spPr>
          <a:xfrm>
            <a:off x="-2011320" y="468720"/>
            <a:ext cx="6510600" cy="2662920"/>
          </a:xfrm>
          <a:prstGeom prst="rect">
            <a:avLst/>
          </a:prstGeom>
          <a:solidFill>
            <a:srgbClr val="004A2A"/>
          </a:solidFill>
          <a:ln w="25560">
            <a:noFill/>
          </a:ln>
        </p:spPr>
        <p:style>
          <a:lnRef idx="0">
            <a:scrgbClr r="0" g="0" b="0"/>
          </a:lnRef>
          <a:fillRef idx="0">
            <a:scrgbClr r="0" g="0" b="0"/>
          </a:fillRef>
          <a:effectRef idx="0">
            <a:scrgbClr r="0" g="0" b="0"/>
          </a:effectRef>
          <a:fontRef idx="minor"/>
        </p:style>
        <p:txBody>
          <a:bodyPr/>
          <a:lstStyle/>
          <a:p>
            <a:endParaRPr lang="pt-BR"/>
          </a:p>
        </p:txBody>
      </p:sp>
      <p:sp>
        <p:nvSpPr>
          <p:cNvPr id="120" name="PlaceHolder 1"/>
          <p:cNvSpPr>
            <a:spLocks noGrp="1"/>
          </p:cNvSpPr>
          <p:nvPr>
            <p:ph type="title"/>
          </p:nvPr>
        </p:nvSpPr>
        <p:spPr>
          <a:xfrm>
            <a:off x="722880" y="1401120"/>
            <a:ext cx="3718800" cy="722880"/>
          </a:xfrm>
          <a:prstGeom prst="rect">
            <a:avLst/>
          </a:prstGeom>
          <a:noFill/>
          <a:ln w="0">
            <a:noFill/>
          </a:ln>
        </p:spPr>
        <p:txBody>
          <a:bodyPr lIns="0" tIns="91440" rIns="0" bIns="91440" anchor="ctr">
            <a:noAutofit/>
          </a:bodyPr>
          <a:lstStyle/>
          <a:p>
            <a:pPr>
              <a:lnSpc>
                <a:spcPct val="100000"/>
              </a:lnSpc>
              <a:buNone/>
            </a:pPr>
            <a:r>
              <a:rPr lang="pt-BR" sz="2800" b="1" strike="noStrike" spc="-1">
                <a:solidFill>
                  <a:srgbClr val="F4A500"/>
                </a:solidFill>
                <a:latin typeface="Raleway"/>
                <a:ea typeface="Titillium Web"/>
              </a:rPr>
              <a:t>III Congresso da Rede Brasileira de </a:t>
            </a:r>
            <a:r>
              <a:rPr lang="pt-BR" sz="2800" b="0" strike="noStrike" spc="-1">
                <a:solidFill>
                  <a:srgbClr val="FFFFFF"/>
                </a:solidFill>
                <a:latin typeface="Raleway"/>
                <a:ea typeface="Titillium Web"/>
              </a:rPr>
              <a:t>Bioquerosene e Hidrocarbonetos Renováveis para Aviação</a:t>
            </a:r>
            <a:endParaRPr lang="pt-BR" sz="2800" b="0" strike="noStrike" spc="-1">
              <a:latin typeface="Arial"/>
            </a:endParaRPr>
          </a:p>
        </p:txBody>
      </p:sp>
      <p:sp>
        <p:nvSpPr>
          <p:cNvPr id="121" name="Retângulo 11"/>
          <p:cNvSpPr/>
          <p:nvPr/>
        </p:nvSpPr>
        <p:spPr>
          <a:xfrm>
            <a:off x="-127440" y="4781880"/>
            <a:ext cx="9726840" cy="359640"/>
          </a:xfrm>
          <a:prstGeom prst="rect">
            <a:avLst/>
          </a:prstGeom>
          <a:solidFill>
            <a:srgbClr val="F4A500"/>
          </a:solidFill>
          <a:ln w="25560">
            <a:noFill/>
          </a:ln>
        </p:spPr>
        <p:style>
          <a:lnRef idx="0">
            <a:scrgbClr r="0" g="0" b="0"/>
          </a:lnRef>
          <a:fillRef idx="0">
            <a:scrgbClr r="0" g="0" b="0"/>
          </a:fillRef>
          <a:effectRef idx="0">
            <a:scrgbClr r="0" g="0" b="0"/>
          </a:effectRef>
          <a:fontRef idx="minor"/>
        </p:style>
        <p:txBody>
          <a:bodyPr/>
          <a:lstStyle/>
          <a:p>
            <a:endParaRPr lang="pt-BR"/>
          </a:p>
        </p:txBody>
      </p:sp>
      <p:pic>
        <p:nvPicPr>
          <p:cNvPr id="122" name="Imagem 8" descr="Texto&#10;&#10;Descrição gerada automaticamente"/>
          <p:cNvPicPr/>
          <p:nvPr/>
        </p:nvPicPr>
        <p:blipFill>
          <a:blip r:embed="rId3"/>
          <a:stretch/>
        </p:blipFill>
        <p:spPr>
          <a:xfrm>
            <a:off x="3924360" y="0"/>
            <a:ext cx="5213160" cy="5141880"/>
          </a:xfrm>
          <a:prstGeom prst="rect">
            <a:avLst/>
          </a:prstGeom>
          <a:ln w="0">
            <a:noFill/>
          </a:ln>
        </p:spPr>
      </p:pic>
      <p:pic>
        <p:nvPicPr>
          <p:cNvPr id="134" name="Gráfico 30"/>
          <p:cNvPicPr/>
          <p:nvPr/>
        </p:nvPicPr>
        <p:blipFill>
          <a:blip r:embed="rId4"/>
          <a:stretch/>
        </p:blipFill>
        <p:spPr>
          <a:xfrm>
            <a:off x="851400" y="3267720"/>
            <a:ext cx="388800" cy="55440"/>
          </a:xfrm>
          <a:prstGeom prst="rect">
            <a:avLst/>
          </a:prstGeom>
          <a:ln w="0">
            <a:noFill/>
          </a:ln>
        </p:spPr>
      </p:pic>
      <p:sp>
        <p:nvSpPr>
          <p:cNvPr id="135" name="Retângulo 32"/>
          <p:cNvSpPr/>
          <p:nvPr/>
        </p:nvSpPr>
        <p:spPr>
          <a:xfrm>
            <a:off x="-2011320" y="340560"/>
            <a:ext cx="6510600" cy="2693160"/>
          </a:xfrm>
          <a:prstGeom prst="rect">
            <a:avLst/>
          </a:prstGeom>
          <a:noFill/>
          <a:ln w="25560">
            <a:solidFill>
              <a:srgbClr val="F4A500"/>
            </a:solidFill>
            <a:round/>
          </a:ln>
        </p:spPr>
        <p:style>
          <a:lnRef idx="0">
            <a:scrgbClr r="0" g="0" b="0"/>
          </a:lnRef>
          <a:fillRef idx="0">
            <a:scrgbClr r="0" g="0" b="0"/>
          </a:fillRef>
          <a:effectRef idx="0">
            <a:scrgbClr r="0" g="0" b="0"/>
          </a:effectRef>
          <a:fontRef idx="minor"/>
        </p:style>
        <p:txBody>
          <a:bodyPr/>
          <a:lstStyle/>
          <a:p>
            <a:endParaRPr lang="pt-BR"/>
          </a:p>
        </p:txBody>
      </p:sp>
      <p:sp>
        <p:nvSpPr>
          <p:cNvPr id="2" name="CaixaDeTexto 26">
            <a:extLst>
              <a:ext uri="{FF2B5EF4-FFF2-40B4-BE49-F238E27FC236}">
                <a16:creationId xmlns:a16="http://schemas.microsoft.com/office/drawing/2014/main" id="{3FFDCB8E-9AC3-AA9F-9A52-FF9CD43DDB53}"/>
              </a:ext>
            </a:extLst>
          </p:cNvPr>
          <p:cNvSpPr/>
          <p:nvPr/>
        </p:nvSpPr>
        <p:spPr>
          <a:xfrm>
            <a:off x="585360" y="3355150"/>
            <a:ext cx="2611080"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a:lnSpc>
                <a:spcPct val="100000"/>
              </a:lnSpc>
              <a:buNone/>
            </a:pPr>
            <a:r>
              <a:rPr lang="pt-BR" sz="4800" dirty="0">
                <a:solidFill>
                  <a:schemeClr val="bg1"/>
                </a:solidFill>
                <a:latin typeface="Montserrat Black" pitchFamily="2" charset="0"/>
              </a:rPr>
              <a:t>17 a 19</a:t>
            </a:r>
          </a:p>
        </p:txBody>
      </p:sp>
      <p:grpSp>
        <p:nvGrpSpPr>
          <p:cNvPr id="4" name="Agrupar 3">
            <a:extLst>
              <a:ext uri="{FF2B5EF4-FFF2-40B4-BE49-F238E27FC236}">
                <a16:creationId xmlns:a16="http://schemas.microsoft.com/office/drawing/2014/main" id="{640F922E-E540-EA33-6A42-5D9057CEF629}"/>
              </a:ext>
            </a:extLst>
          </p:cNvPr>
          <p:cNvGrpSpPr/>
          <p:nvPr/>
        </p:nvGrpSpPr>
        <p:grpSpPr>
          <a:xfrm>
            <a:off x="804673" y="4123645"/>
            <a:ext cx="1710574" cy="359641"/>
            <a:chOff x="804673" y="4326337"/>
            <a:chExt cx="1710574" cy="359641"/>
          </a:xfrm>
        </p:grpSpPr>
        <p:pic>
          <p:nvPicPr>
            <p:cNvPr id="3" name="Gráfico 30">
              <a:extLst>
                <a:ext uri="{FF2B5EF4-FFF2-40B4-BE49-F238E27FC236}">
                  <a16:creationId xmlns:a16="http://schemas.microsoft.com/office/drawing/2014/main" id="{1DDDED10-89B2-6BC4-E694-E186D3003B48}"/>
                </a:ext>
              </a:extLst>
            </p:cNvPr>
            <p:cNvPicPr/>
            <p:nvPr/>
          </p:nvPicPr>
          <p:blipFill>
            <a:blip r:embed="rId4"/>
            <a:stretch/>
          </p:blipFill>
          <p:spPr>
            <a:xfrm>
              <a:off x="851400" y="4326337"/>
              <a:ext cx="1617120" cy="359641"/>
            </a:xfrm>
            <a:prstGeom prst="rect">
              <a:avLst/>
            </a:prstGeom>
            <a:ln w="0">
              <a:noFill/>
            </a:ln>
          </p:spPr>
        </p:pic>
        <p:sp>
          <p:nvSpPr>
            <p:cNvPr id="133" name="CaixaDeTexto 26"/>
            <p:cNvSpPr/>
            <p:nvPr/>
          </p:nvSpPr>
          <p:spPr>
            <a:xfrm>
              <a:off x="804673" y="4336970"/>
              <a:ext cx="1710574" cy="310939"/>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r">
                <a:lnSpc>
                  <a:spcPct val="100000"/>
                </a:lnSpc>
                <a:buNone/>
              </a:pPr>
              <a:r>
                <a:rPr lang="pt-BR" sz="1430" b="1" strike="noStrike" spc="-1" dirty="0">
                  <a:solidFill>
                    <a:srgbClr val="000000"/>
                  </a:solidFill>
                  <a:latin typeface="Raleway"/>
                  <a:ea typeface="Arial"/>
                </a:rPr>
                <a:t>DE  JUNHO | 2024</a:t>
              </a:r>
              <a:endParaRPr lang="pt-BR" sz="1430" b="0" strike="noStrike" spc="-1" dirty="0">
                <a:latin typeface="Arial"/>
              </a:endParaRPr>
            </a:p>
          </p:txBody>
        </p:sp>
      </p:gr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additive="repl">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 name="Imagem 4"/>
          <p:cNvPicPr/>
          <p:nvPr/>
        </p:nvPicPr>
        <p:blipFill>
          <a:blip r:embed="rId2"/>
          <a:stretch/>
        </p:blipFill>
        <p:spPr>
          <a:xfrm>
            <a:off x="5040" y="0"/>
            <a:ext cx="9132480" cy="5141880"/>
          </a:xfrm>
          <a:prstGeom prst="rect">
            <a:avLst/>
          </a:prstGeom>
          <a:ln w="0">
            <a:noFill/>
          </a:ln>
        </p:spPr>
      </p:pic>
      <p:sp>
        <p:nvSpPr>
          <p:cNvPr id="257" name="PlaceHolder 1"/>
          <p:cNvSpPr>
            <a:spLocks noGrp="1"/>
          </p:cNvSpPr>
          <p:nvPr>
            <p:ph type="title"/>
          </p:nvPr>
        </p:nvSpPr>
        <p:spPr>
          <a:xfrm>
            <a:off x="545040" y="32040"/>
            <a:ext cx="5191200" cy="722880"/>
          </a:xfrm>
          <a:prstGeom prst="rect">
            <a:avLst/>
          </a:prstGeom>
          <a:noFill/>
          <a:ln w="0">
            <a:noFill/>
          </a:ln>
        </p:spPr>
        <p:txBody>
          <a:bodyPr lIns="0" tIns="91440" rIns="0" bIns="91440" anchor="ctr">
            <a:noAutofit/>
          </a:bodyPr>
          <a:lstStyle/>
          <a:p>
            <a:pPr>
              <a:lnSpc>
                <a:spcPct val="100000"/>
              </a:lnSpc>
              <a:buNone/>
            </a:pPr>
            <a:r>
              <a:rPr lang="pt-BR" sz="1800" b="1" strike="noStrike" spc="-1">
                <a:solidFill>
                  <a:srgbClr val="FFFFFF"/>
                </a:solidFill>
                <a:latin typeface="Raleway"/>
                <a:ea typeface="Titillium Web"/>
              </a:rPr>
              <a:t>COTAS DE PATROCÍNIO</a:t>
            </a:r>
            <a:endParaRPr lang="pt-BR" sz="1800" b="0" strike="noStrike" spc="-1">
              <a:latin typeface="Arial"/>
            </a:endParaRPr>
          </a:p>
        </p:txBody>
      </p:sp>
      <p:pic>
        <p:nvPicPr>
          <p:cNvPr id="258" name="Gráfico 30"/>
          <p:cNvPicPr/>
          <p:nvPr/>
        </p:nvPicPr>
        <p:blipFill>
          <a:blip r:embed="rId3"/>
          <a:stretch/>
        </p:blipFill>
        <p:spPr>
          <a:xfrm>
            <a:off x="673920" y="641160"/>
            <a:ext cx="388800" cy="55440"/>
          </a:xfrm>
          <a:prstGeom prst="rect">
            <a:avLst/>
          </a:prstGeom>
          <a:ln w="0">
            <a:noFill/>
          </a:ln>
        </p:spPr>
      </p:pic>
      <p:sp>
        <p:nvSpPr>
          <p:cNvPr id="259" name="PlaceHolder 2"/>
          <p:cNvSpPr>
            <a:spLocks noGrp="1"/>
          </p:cNvSpPr>
          <p:nvPr>
            <p:ph type="subTitle"/>
          </p:nvPr>
        </p:nvSpPr>
        <p:spPr>
          <a:xfrm>
            <a:off x="317520" y="1756080"/>
            <a:ext cx="8321400" cy="1506600"/>
          </a:xfrm>
          <a:prstGeom prst="rect">
            <a:avLst/>
          </a:prstGeom>
          <a:noFill/>
          <a:ln w="0">
            <a:noFill/>
          </a:ln>
        </p:spPr>
        <p:txBody>
          <a:bodyPr lIns="0" tIns="91440" rIns="0" bIns="91440" anchor="t">
            <a:noAutofit/>
          </a:bodyPr>
          <a:lstStyle/>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Inserção da logo da empresa com chancela de cota diamante em todo o material de divulgação do evento que for contratado, seja na versão impressa, e/ou mídia (com direito a link no site do evento para o site do(a) patrocinador(a), exceto divulgação já realizada ou ofertada gratuitamente por qualquer empresa e/ou instituição;</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Direito a stand 6x3m² (18m²) com mesa e cadeira, testeira, ponto de energia e iluminação;</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Direito de incluir brindes e materiais promocionais;</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6 (seis) inscrições de cortesia em qualquer categoria;</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Divulgação do nome do patrocinador, como Cota Diamante;</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Release exclusivo da empresa no site do evento (20s max);</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Passagem de vídeo institucionais - entre a palestras;</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Citação nas redes sociais como “Patrocinador do 3º Congresso RBQAV. </a:t>
            </a:r>
            <a:endParaRPr lang="pt-BR" sz="1500" b="0" strike="noStrike" spc="-1">
              <a:latin typeface="Arial"/>
            </a:endParaRPr>
          </a:p>
        </p:txBody>
      </p:sp>
      <p:sp>
        <p:nvSpPr>
          <p:cNvPr id="260" name="Google Shape;791;p53"/>
          <p:cNvSpPr/>
          <p:nvPr/>
        </p:nvSpPr>
        <p:spPr>
          <a:xfrm>
            <a:off x="545040" y="733680"/>
            <a:ext cx="5191200" cy="722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pPr>
            <a:r>
              <a:rPr lang="pt-BR" sz="4000" b="0" strike="noStrike" spc="-1">
                <a:solidFill>
                  <a:srgbClr val="FFFFFF"/>
                </a:solidFill>
                <a:latin typeface="Raleway"/>
                <a:ea typeface="Titillium Web"/>
              </a:rPr>
              <a:t>Cota </a:t>
            </a:r>
            <a:r>
              <a:rPr lang="pt-BR" sz="4000" b="1" strike="noStrike" spc="-1">
                <a:solidFill>
                  <a:srgbClr val="FFC000"/>
                </a:solidFill>
                <a:latin typeface="Raleway"/>
                <a:ea typeface="Titillium Web"/>
              </a:rPr>
              <a:t>Diamante</a:t>
            </a:r>
            <a:endParaRPr lang="pt-BR" sz="4000" b="0" strike="noStrike" spc="-1">
              <a:latin typeface="Arial"/>
            </a:endParaRPr>
          </a:p>
        </p:txBody>
      </p:sp>
      <p:pic>
        <p:nvPicPr>
          <p:cNvPr id="262" name="Gráfico 7"/>
          <p:cNvPicPr/>
          <p:nvPr/>
        </p:nvPicPr>
        <p:blipFill>
          <a:blip r:embed="rId4"/>
          <a:stretch/>
        </p:blipFill>
        <p:spPr>
          <a:xfrm>
            <a:off x="4343400" y="698400"/>
            <a:ext cx="728640" cy="567360"/>
          </a:xfrm>
          <a:prstGeom prst="rect">
            <a:avLst/>
          </a:prstGeom>
          <a:ln w="0">
            <a:noFill/>
          </a:ln>
        </p:spPr>
      </p:pic>
      <p:pic>
        <p:nvPicPr>
          <p:cNvPr id="263" name="Imagem 262"/>
          <p:cNvPicPr/>
          <p:nvPr/>
        </p:nvPicPr>
        <p:blipFill>
          <a:blip r:embed="rId5"/>
          <a:stretch/>
        </p:blipFill>
        <p:spPr>
          <a:xfrm>
            <a:off x="7407360" y="360000"/>
            <a:ext cx="1411560" cy="67824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Imagem 4"/>
          <p:cNvPicPr/>
          <p:nvPr/>
        </p:nvPicPr>
        <p:blipFill>
          <a:blip r:embed="rId2"/>
          <a:stretch/>
        </p:blipFill>
        <p:spPr>
          <a:xfrm>
            <a:off x="5040" y="0"/>
            <a:ext cx="9132480" cy="5141520"/>
          </a:xfrm>
          <a:prstGeom prst="rect">
            <a:avLst/>
          </a:prstGeom>
          <a:ln w="0">
            <a:noFill/>
          </a:ln>
        </p:spPr>
      </p:pic>
      <p:sp>
        <p:nvSpPr>
          <p:cNvPr id="265" name="PlaceHolder 1"/>
          <p:cNvSpPr>
            <a:spLocks noGrp="1"/>
          </p:cNvSpPr>
          <p:nvPr>
            <p:ph type="title"/>
          </p:nvPr>
        </p:nvSpPr>
        <p:spPr>
          <a:xfrm>
            <a:off x="545040" y="32040"/>
            <a:ext cx="5191200" cy="722880"/>
          </a:xfrm>
          <a:prstGeom prst="rect">
            <a:avLst/>
          </a:prstGeom>
          <a:noFill/>
          <a:ln w="0">
            <a:noFill/>
          </a:ln>
        </p:spPr>
        <p:txBody>
          <a:bodyPr lIns="0" tIns="91440" rIns="0" bIns="91440" anchor="ctr">
            <a:noAutofit/>
          </a:bodyPr>
          <a:lstStyle/>
          <a:p>
            <a:pPr>
              <a:lnSpc>
                <a:spcPct val="100000"/>
              </a:lnSpc>
              <a:buNone/>
            </a:pPr>
            <a:r>
              <a:rPr lang="pt-BR" sz="1800" b="1" strike="noStrike" spc="-1">
                <a:solidFill>
                  <a:srgbClr val="FFFFFF"/>
                </a:solidFill>
                <a:latin typeface="Raleway"/>
                <a:ea typeface="Titillium Web"/>
              </a:rPr>
              <a:t>COTAS DE PATROCÍNIO</a:t>
            </a:r>
            <a:endParaRPr lang="pt-BR" sz="1800" b="0" strike="noStrike" spc="-1">
              <a:latin typeface="Arial"/>
            </a:endParaRPr>
          </a:p>
        </p:txBody>
      </p:sp>
      <p:pic>
        <p:nvPicPr>
          <p:cNvPr id="266" name="Gráfico 30"/>
          <p:cNvPicPr/>
          <p:nvPr/>
        </p:nvPicPr>
        <p:blipFill>
          <a:blip r:embed="rId3"/>
          <a:stretch/>
        </p:blipFill>
        <p:spPr>
          <a:xfrm>
            <a:off x="673920" y="641160"/>
            <a:ext cx="388800" cy="55440"/>
          </a:xfrm>
          <a:prstGeom prst="rect">
            <a:avLst/>
          </a:prstGeom>
          <a:ln w="0">
            <a:noFill/>
          </a:ln>
        </p:spPr>
      </p:pic>
      <p:sp>
        <p:nvSpPr>
          <p:cNvPr id="267" name="PlaceHolder 2"/>
          <p:cNvSpPr>
            <a:spLocks noGrp="1"/>
          </p:cNvSpPr>
          <p:nvPr>
            <p:ph type="subTitle"/>
          </p:nvPr>
        </p:nvSpPr>
        <p:spPr>
          <a:xfrm>
            <a:off x="317520" y="1878840"/>
            <a:ext cx="8024760" cy="1506600"/>
          </a:xfrm>
          <a:prstGeom prst="rect">
            <a:avLst/>
          </a:prstGeom>
          <a:noFill/>
          <a:ln w="0">
            <a:noFill/>
          </a:ln>
        </p:spPr>
        <p:txBody>
          <a:bodyPr lIns="0" tIns="91440" rIns="0" bIns="91440" anchor="t">
            <a:noAutofit/>
          </a:bodyPr>
          <a:lstStyle/>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Inserção da logo da empresa com chancela de cota ouro em todo o material de divulgação do evento que for contratado, seja na versão impressa, e/ou mídia (com direito a link no site do evento para o site do(a) patrocinador(a), exceto divulgação já realizada ou ofertada gratuitamente por qualquer empresa e/ou instituição;</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Direito a stand 3x3m² (</a:t>
            </a:r>
            <a:r>
              <a:rPr lang="pt-BR" sz="1500" b="0" strike="noStrike" spc="-1">
                <a:solidFill>
                  <a:srgbClr val="FFFFFF"/>
                </a:solidFill>
                <a:latin typeface="Acumin Pro"/>
                <a:ea typeface="Montserrat"/>
              </a:rPr>
              <a:t>9</a:t>
            </a:r>
            <a:r>
              <a:rPr lang="pt-BR" sz="1500" b="0" strike="noStrike" spc="-1">
                <a:solidFill>
                  <a:srgbClr val="FFFFFF"/>
                </a:solidFill>
                <a:latin typeface="Raleway"/>
                <a:ea typeface="Montserrat"/>
              </a:rPr>
              <a:t>m²) com mesa e cadeira, testeira, ponto de energia e iluminação;</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Direito de incluir brindes e materiais promocionais;</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3 (três) inscrições de cortesia em qualquer categoria;</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Divulgação do nome do patrocinador, como Cota ouro;</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Release exclusivo da empresa no site do evento;</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Citação nas redes sociais como “Patrocinador do 3º Congresso RBQAV. </a:t>
            </a:r>
            <a:endParaRPr lang="pt-BR" sz="1500" b="0" strike="noStrike" spc="-1">
              <a:latin typeface="Arial"/>
            </a:endParaRPr>
          </a:p>
        </p:txBody>
      </p:sp>
      <p:sp>
        <p:nvSpPr>
          <p:cNvPr id="268" name="Google Shape;791;p53"/>
          <p:cNvSpPr/>
          <p:nvPr/>
        </p:nvSpPr>
        <p:spPr>
          <a:xfrm>
            <a:off x="545040" y="733680"/>
            <a:ext cx="2691360" cy="722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pPr>
            <a:r>
              <a:rPr lang="pt-BR" sz="4000" b="0" strike="noStrike" spc="-1">
                <a:solidFill>
                  <a:srgbClr val="FFFFFF"/>
                </a:solidFill>
                <a:latin typeface="Raleway"/>
                <a:ea typeface="Titillium Web"/>
              </a:rPr>
              <a:t>Cota </a:t>
            </a:r>
            <a:r>
              <a:rPr lang="pt-BR" sz="4000" b="1" strike="noStrike" spc="-1">
                <a:solidFill>
                  <a:srgbClr val="FFC000"/>
                </a:solidFill>
                <a:latin typeface="Raleway"/>
                <a:ea typeface="Titillium Web"/>
              </a:rPr>
              <a:t>Ouro</a:t>
            </a:r>
            <a:endParaRPr lang="pt-BR" sz="4000" b="0" strike="noStrike" spc="-1">
              <a:latin typeface="Arial"/>
            </a:endParaRPr>
          </a:p>
        </p:txBody>
      </p:sp>
      <p:pic>
        <p:nvPicPr>
          <p:cNvPr id="270" name="Gráfico 8"/>
          <p:cNvPicPr/>
          <p:nvPr/>
        </p:nvPicPr>
        <p:blipFill>
          <a:blip r:embed="rId4"/>
          <a:stretch/>
        </p:blipFill>
        <p:spPr>
          <a:xfrm>
            <a:off x="3141720" y="816480"/>
            <a:ext cx="1185480" cy="740880"/>
          </a:xfrm>
          <a:prstGeom prst="rect">
            <a:avLst/>
          </a:prstGeom>
          <a:ln w="0">
            <a:noFill/>
          </a:ln>
        </p:spPr>
      </p:pic>
      <p:pic>
        <p:nvPicPr>
          <p:cNvPr id="271" name="Imagem 270"/>
          <p:cNvPicPr/>
          <p:nvPr/>
        </p:nvPicPr>
        <p:blipFill>
          <a:blip r:embed="rId5"/>
          <a:stretch/>
        </p:blipFill>
        <p:spPr>
          <a:xfrm>
            <a:off x="7407360" y="360360"/>
            <a:ext cx="1411560" cy="67824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 name="Imagem 4"/>
          <p:cNvPicPr/>
          <p:nvPr/>
        </p:nvPicPr>
        <p:blipFill>
          <a:blip r:embed="rId2"/>
          <a:stretch/>
        </p:blipFill>
        <p:spPr>
          <a:xfrm>
            <a:off x="10440" y="0"/>
            <a:ext cx="9132480" cy="5141520"/>
          </a:xfrm>
          <a:prstGeom prst="rect">
            <a:avLst/>
          </a:prstGeom>
          <a:ln w="0">
            <a:noFill/>
          </a:ln>
        </p:spPr>
      </p:pic>
      <p:sp>
        <p:nvSpPr>
          <p:cNvPr id="273" name="PlaceHolder 1"/>
          <p:cNvSpPr>
            <a:spLocks noGrp="1"/>
          </p:cNvSpPr>
          <p:nvPr>
            <p:ph type="title"/>
          </p:nvPr>
        </p:nvSpPr>
        <p:spPr>
          <a:xfrm>
            <a:off x="545040" y="32040"/>
            <a:ext cx="5191200" cy="722880"/>
          </a:xfrm>
          <a:prstGeom prst="rect">
            <a:avLst/>
          </a:prstGeom>
          <a:noFill/>
          <a:ln w="0">
            <a:noFill/>
          </a:ln>
        </p:spPr>
        <p:txBody>
          <a:bodyPr lIns="0" tIns="91440" rIns="0" bIns="91440" anchor="ctr">
            <a:noAutofit/>
          </a:bodyPr>
          <a:lstStyle/>
          <a:p>
            <a:pPr>
              <a:lnSpc>
                <a:spcPct val="100000"/>
              </a:lnSpc>
              <a:buNone/>
            </a:pPr>
            <a:r>
              <a:rPr lang="pt-BR" sz="1800" b="1" strike="noStrike" spc="-1">
                <a:solidFill>
                  <a:srgbClr val="FFFFFF"/>
                </a:solidFill>
                <a:latin typeface="Raleway"/>
                <a:ea typeface="Titillium Web"/>
              </a:rPr>
              <a:t>COTAS DE PATROCÍNIO</a:t>
            </a:r>
            <a:endParaRPr lang="pt-BR" sz="1800" b="0" strike="noStrike" spc="-1">
              <a:latin typeface="Arial"/>
            </a:endParaRPr>
          </a:p>
        </p:txBody>
      </p:sp>
      <p:pic>
        <p:nvPicPr>
          <p:cNvPr id="274" name="Gráfico 30"/>
          <p:cNvPicPr/>
          <p:nvPr/>
        </p:nvPicPr>
        <p:blipFill>
          <a:blip r:embed="rId3"/>
          <a:stretch/>
        </p:blipFill>
        <p:spPr>
          <a:xfrm>
            <a:off x="673920" y="641160"/>
            <a:ext cx="388800" cy="55440"/>
          </a:xfrm>
          <a:prstGeom prst="rect">
            <a:avLst/>
          </a:prstGeom>
          <a:ln w="0">
            <a:noFill/>
          </a:ln>
        </p:spPr>
      </p:pic>
      <p:sp>
        <p:nvSpPr>
          <p:cNvPr id="275" name="PlaceHolder 2"/>
          <p:cNvSpPr>
            <a:spLocks noGrp="1"/>
          </p:cNvSpPr>
          <p:nvPr>
            <p:ph type="subTitle"/>
          </p:nvPr>
        </p:nvSpPr>
        <p:spPr>
          <a:xfrm>
            <a:off x="317520" y="1756080"/>
            <a:ext cx="8024760" cy="1506600"/>
          </a:xfrm>
          <a:prstGeom prst="rect">
            <a:avLst/>
          </a:prstGeom>
          <a:noFill/>
          <a:ln w="0">
            <a:noFill/>
          </a:ln>
        </p:spPr>
        <p:txBody>
          <a:bodyPr lIns="0" tIns="91440" rIns="0" bIns="91440" anchor="t">
            <a:noAutofit/>
          </a:bodyPr>
          <a:lstStyle/>
          <a:p>
            <a:pPr marL="285840" indent="-285840">
              <a:lnSpc>
                <a:spcPct val="100000"/>
              </a:lnSpc>
              <a:spcBef>
                <a:spcPts val="283"/>
              </a:spcBef>
              <a:spcAft>
                <a:spcPts val="283"/>
              </a:spcAft>
              <a:buClr>
                <a:srgbClr val="FFFFFF"/>
              </a:buClr>
              <a:buFont typeface="Wingdings" charset="2"/>
              <a:buChar char=""/>
            </a:pPr>
            <a:r>
              <a:rPr lang="pt-BR" sz="1500" b="0" strike="noStrike" spc="-1" dirty="0">
                <a:solidFill>
                  <a:srgbClr val="FFFFFF"/>
                </a:solidFill>
                <a:latin typeface="Raleway"/>
                <a:ea typeface="Montserrat"/>
              </a:rPr>
              <a:t>Inserção da logo da empresa com chancela de cota prata em todo o material de divulgação do evento que for contratado, seja na versão impressa, e/ou mídia (com direito a link no site do evento para o site do(a) patrocinador(a), exceto divulgação já realizada ou ofertada gratuitamente por qualquer empresa e/ou instituição;</a:t>
            </a:r>
            <a:endParaRPr lang="pt-BR" sz="1500" b="0" strike="noStrike" spc="-1" dirty="0">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dirty="0">
                <a:solidFill>
                  <a:srgbClr val="FFFFFF"/>
                </a:solidFill>
                <a:latin typeface="Raleway"/>
                <a:ea typeface="Montserrat"/>
              </a:rPr>
              <a:t>Direito de incluir brindes e materiais promocionais;</a:t>
            </a:r>
            <a:endParaRPr lang="pt-BR" sz="1500" b="0" strike="noStrike" spc="-1" dirty="0">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dirty="0">
                <a:solidFill>
                  <a:srgbClr val="FFFFFF"/>
                </a:solidFill>
                <a:latin typeface="Raleway"/>
                <a:ea typeface="Montserrat"/>
              </a:rPr>
              <a:t>Palestra de 15 min plenária principal ;</a:t>
            </a:r>
            <a:endParaRPr lang="pt-BR" sz="1500" b="0" strike="noStrike" spc="-1" dirty="0">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dirty="0">
                <a:solidFill>
                  <a:srgbClr val="FFFFFF"/>
                </a:solidFill>
                <a:latin typeface="Raleway"/>
                <a:ea typeface="Montserrat"/>
              </a:rPr>
              <a:t>3 (três) inscrições de cortesia em qualquer categoria;</a:t>
            </a:r>
            <a:endParaRPr lang="pt-BR" sz="1500" b="0" strike="noStrike" spc="-1" dirty="0">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dirty="0">
                <a:solidFill>
                  <a:srgbClr val="FFFFFF"/>
                </a:solidFill>
                <a:latin typeface="Raleway"/>
                <a:ea typeface="Montserrat"/>
              </a:rPr>
              <a:t>Divulgação do nome do patrocinador, como Cota ;</a:t>
            </a:r>
            <a:endParaRPr lang="pt-BR" sz="1500" b="0" strike="noStrike" spc="-1" dirty="0">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dirty="0">
                <a:solidFill>
                  <a:srgbClr val="FFFFFF"/>
                </a:solidFill>
                <a:latin typeface="Raleway"/>
                <a:ea typeface="Montserrat"/>
              </a:rPr>
              <a:t>Release exclusivo da empresa no site do evento;</a:t>
            </a:r>
            <a:endParaRPr lang="pt-BR" sz="1500" b="0" strike="noStrike" spc="-1" dirty="0">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dirty="0">
                <a:solidFill>
                  <a:srgbClr val="FFFFFF"/>
                </a:solidFill>
                <a:latin typeface="Raleway"/>
                <a:ea typeface="Montserrat"/>
              </a:rPr>
              <a:t>Citação nas redes sociais como “Patrocinador do 3º Congresso RBQAV.</a:t>
            </a:r>
            <a:endParaRPr lang="pt-BR" sz="1500" b="0" strike="noStrike" spc="-1" dirty="0">
              <a:latin typeface="Arial"/>
            </a:endParaRPr>
          </a:p>
        </p:txBody>
      </p:sp>
      <p:sp>
        <p:nvSpPr>
          <p:cNvPr id="276" name="Google Shape;791;p53"/>
          <p:cNvSpPr/>
          <p:nvPr/>
        </p:nvSpPr>
        <p:spPr>
          <a:xfrm>
            <a:off x="545040" y="733680"/>
            <a:ext cx="2983680" cy="722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pPr>
            <a:r>
              <a:rPr lang="pt-BR" sz="4000" b="0" strike="noStrike" spc="-1">
                <a:solidFill>
                  <a:srgbClr val="FFFFFF"/>
                </a:solidFill>
                <a:latin typeface="Raleway"/>
                <a:ea typeface="Titillium Web"/>
              </a:rPr>
              <a:t>Cota </a:t>
            </a:r>
            <a:r>
              <a:rPr lang="pt-BR" sz="4000" b="1" strike="noStrike" spc="-1">
                <a:solidFill>
                  <a:srgbClr val="FFC000"/>
                </a:solidFill>
                <a:latin typeface="Raleway"/>
                <a:ea typeface="Titillium Web"/>
              </a:rPr>
              <a:t>Prata</a:t>
            </a:r>
            <a:endParaRPr lang="pt-BR" sz="4000" b="0" strike="noStrike" spc="-1">
              <a:latin typeface="Arial"/>
            </a:endParaRPr>
          </a:p>
        </p:txBody>
      </p:sp>
      <p:pic>
        <p:nvPicPr>
          <p:cNvPr id="278" name="Gráfico 7"/>
          <p:cNvPicPr/>
          <p:nvPr/>
        </p:nvPicPr>
        <p:blipFill>
          <a:blip r:embed="rId4"/>
          <a:stretch/>
        </p:blipFill>
        <p:spPr>
          <a:xfrm>
            <a:off x="3366720" y="774000"/>
            <a:ext cx="1506960" cy="831240"/>
          </a:xfrm>
          <a:prstGeom prst="rect">
            <a:avLst/>
          </a:prstGeom>
          <a:ln w="0">
            <a:noFill/>
          </a:ln>
        </p:spPr>
      </p:pic>
      <p:pic>
        <p:nvPicPr>
          <p:cNvPr id="279" name="Imagem 278"/>
          <p:cNvPicPr/>
          <p:nvPr/>
        </p:nvPicPr>
        <p:blipFill>
          <a:blip r:embed="rId5"/>
          <a:stretch/>
        </p:blipFill>
        <p:spPr>
          <a:xfrm>
            <a:off x="7407360" y="360360"/>
            <a:ext cx="1411560" cy="67824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 name="Imagem 4"/>
          <p:cNvPicPr/>
          <p:nvPr/>
        </p:nvPicPr>
        <p:blipFill>
          <a:blip r:embed="rId2"/>
          <a:stretch/>
        </p:blipFill>
        <p:spPr>
          <a:xfrm>
            <a:off x="5040" y="-36000"/>
            <a:ext cx="9132480" cy="5141520"/>
          </a:xfrm>
          <a:prstGeom prst="rect">
            <a:avLst/>
          </a:prstGeom>
          <a:ln w="0">
            <a:noFill/>
          </a:ln>
        </p:spPr>
      </p:pic>
      <p:sp>
        <p:nvSpPr>
          <p:cNvPr id="281" name="PlaceHolder 1"/>
          <p:cNvSpPr>
            <a:spLocks noGrp="1"/>
          </p:cNvSpPr>
          <p:nvPr>
            <p:ph type="title"/>
          </p:nvPr>
        </p:nvSpPr>
        <p:spPr>
          <a:xfrm>
            <a:off x="545040" y="32040"/>
            <a:ext cx="5191200" cy="722880"/>
          </a:xfrm>
          <a:prstGeom prst="rect">
            <a:avLst/>
          </a:prstGeom>
          <a:noFill/>
          <a:ln w="0">
            <a:noFill/>
          </a:ln>
        </p:spPr>
        <p:txBody>
          <a:bodyPr lIns="0" tIns="91440" rIns="0" bIns="91440" anchor="ctr">
            <a:noAutofit/>
          </a:bodyPr>
          <a:lstStyle/>
          <a:p>
            <a:pPr>
              <a:lnSpc>
                <a:spcPct val="100000"/>
              </a:lnSpc>
              <a:buNone/>
            </a:pPr>
            <a:r>
              <a:rPr lang="pt-BR" sz="1800" b="1" strike="noStrike" spc="-1">
                <a:solidFill>
                  <a:srgbClr val="FFFFFF"/>
                </a:solidFill>
                <a:latin typeface="Raleway"/>
                <a:ea typeface="Titillium Web"/>
              </a:rPr>
              <a:t>COTAS DE PATROCÍNIO</a:t>
            </a:r>
            <a:endParaRPr lang="pt-BR" sz="1800" b="0" strike="noStrike" spc="-1">
              <a:latin typeface="Arial"/>
            </a:endParaRPr>
          </a:p>
        </p:txBody>
      </p:sp>
      <p:pic>
        <p:nvPicPr>
          <p:cNvPr id="282" name="Gráfico 30"/>
          <p:cNvPicPr/>
          <p:nvPr/>
        </p:nvPicPr>
        <p:blipFill>
          <a:blip r:embed="rId3"/>
          <a:stretch/>
        </p:blipFill>
        <p:spPr>
          <a:xfrm>
            <a:off x="673920" y="641160"/>
            <a:ext cx="388800" cy="55440"/>
          </a:xfrm>
          <a:prstGeom prst="rect">
            <a:avLst/>
          </a:prstGeom>
          <a:ln w="0">
            <a:noFill/>
          </a:ln>
        </p:spPr>
      </p:pic>
      <p:sp>
        <p:nvSpPr>
          <p:cNvPr id="283" name="PlaceHolder 2"/>
          <p:cNvSpPr>
            <a:spLocks noGrp="1"/>
          </p:cNvSpPr>
          <p:nvPr>
            <p:ph type="subTitle"/>
          </p:nvPr>
        </p:nvSpPr>
        <p:spPr>
          <a:xfrm>
            <a:off x="317520" y="1756080"/>
            <a:ext cx="8024760" cy="1506600"/>
          </a:xfrm>
          <a:prstGeom prst="rect">
            <a:avLst/>
          </a:prstGeom>
          <a:noFill/>
          <a:ln w="0">
            <a:noFill/>
          </a:ln>
        </p:spPr>
        <p:txBody>
          <a:bodyPr lIns="0" tIns="91440" rIns="0" bIns="91440" anchor="t">
            <a:noAutofit/>
          </a:bodyPr>
          <a:lstStyle/>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Inserção da logo da empresa com chancela de cota bronze em todo o material de divulgação do evento que for contratado, seja na versão impressa, e/ou mídia (com direito a link no site do evento para o site do(a) patrocinador(a), exceto divulgação já realizada ou ofertada gratuitamente por qualquer empresa e/ou instituição;</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Palestra de 15 min plenária principal </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2 (dois) inscrições de cortesia em qualquer categoria;</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Logo como Patrocinador do evento como cota bronze</a:t>
            </a:r>
            <a:endParaRPr lang="pt-BR" sz="1500" b="0" strike="noStrike" spc="-1">
              <a:latin typeface="Arial"/>
            </a:endParaRPr>
          </a:p>
          <a:p>
            <a:pPr marL="285840" indent="-285840">
              <a:lnSpc>
                <a:spcPct val="100000"/>
              </a:lnSpc>
              <a:spcBef>
                <a:spcPts val="283"/>
              </a:spcBef>
              <a:spcAft>
                <a:spcPts val="283"/>
              </a:spcAft>
              <a:buClr>
                <a:srgbClr val="FFFFFF"/>
              </a:buClr>
              <a:buFont typeface="Wingdings" charset="2"/>
              <a:buChar char=""/>
            </a:pPr>
            <a:r>
              <a:rPr lang="pt-BR" sz="1500" b="0" strike="noStrike" spc="-1">
                <a:solidFill>
                  <a:srgbClr val="FFFFFF"/>
                </a:solidFill>
                <a:latin typeface="Raleway"/>
                <a:ea typeface="Montserrat"/>
              </a:rPr>
              <a:t>Citação nas redes sociais como “Patrocinador do 3º Congresso RBQAV.</a:t>
            </a:r>
            <a:endParaRPr lang="pt-BR" sz="1500" b="0" strike="noStrike" spc="-1">
              <a:latin typeface="Arial"/>
            </a:endParaRPr>
          </a:p>
        </p:txBody>
      </p:sp>
      <p:sp>
        <p:nvSpPr>
          <p:cNvPr id="284" name="Google Shape;791;p53"/>
          <p:cNvSpPr/>
          <p:nvPr/>
        </p:nvSpPr>
        <p:spPr>
          <a:xfrm>
            <a:off x="545040" y="733680"/>
            <a:ext cx="3466080" cy="722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pPr>
            <a:r>
              <a:rPr lang="pt-BR" sz="4000" b="0" strike="noStrike" spc="-1">
                <a:solidFill>
                  <a:srgbClr val="FFFFFF"/>
                </a:solidFill>
                <a:latin typeface="Raleway"/>
                <a:ea typeface="Titillium Web"/>
              </a:rPr>
              <a:t>Cota </a:t>
            </a:r>
            <a:r>
              <a:rPr lang="pt-BR" sz="4000" b="1" strike="noStrike" spc="-1">
                <a:solidFill>
                  <a:srgbClr val="FFC000"/>
                </a:solidFill>
                <a:latin typeface="Raleway"/>
                <a:ea typeface="Titillium Web"/>
              </a:rPr>
              <a:t>Bronze</a:t>
            </a:r>
            <a:endParaRPr lang="pt-BR" sz="4000" b="0" strike="noStrike" spc="-1">
              <a:latin typeface="Arial"/>
            </a:endParaRPr>
          </a:p>
        </p:txBody>
      </p:sp>
      <p:sp>
        <p:nvSpPr>
          <p:cNvPr id="286" name="Google Shape;1410;p57"/>
          <p:cNvSpPr/>
          <p:nvPr/>
        </p:nvSpPr>
        <p:spPr>
          <a:xfrm>
            <a:off x="4572000" y="4006080"/>
            <a:ext cx="4379760" cy="150660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pt-BR"/>
          </a:p>
        </p:txBody>
      </p:sp>
      <p:pic>
        <p:nvPicPr>
          <p:cNvPr id="287" name="Imagem 286"/>
          <p:cNvPicPr/>
          <p:nvPr/>
        </p:nvPicPr>
        <p:blipFill>
          <a:blip r:embed="rId4"/>
          <a:stretch/>
        </p:blipFill>
        <p:spPr>
          <a:xfrm>
            <a:off x="7407360" y="360360"/>
            <a:ext cx="1411560" cy="67824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 name="Imagem 4"/>
          <p:cNvPicPr/>
          <p:nvPr/>
        </p:nvPicPr>
        <p:blipFill>
          <a:blip r:embed="rId2"/>
          <a:stretch/>
        </p:blipFill>
        <p:spPr>
          <a:xfrm flipH="1">
            <a:off x="1080" y="-38160"/>
            <a:ext cx="9132480" cy="5141880"/>
          </a:xfrm>
          <a:prstGeom prst="rect">
            <a:avLst/>
          </a:prstGeom>
          <a:ln w="0">
            <a:noFill/>
          </a:ln>
        </p:spPr>
      </p:pic>
      <p:sp>
        <p:nvSpPr>
          <p:cNvPr id="289" name="Retângulo 11"/>
          <p:cNvSpPr/>
          <p:nvPr/>
        </p:nvSpPr>
        <p:spPr>
          <a:xfrm>
            <a:off x="-127440" y="4781880"/>
            <a:ext cx="9726840" cy="359640"/>
          </a:xfrm>
          <a:prstGeom prst="rect">
            <a:avLst/>
          </a:prstGeom>
          <a:solidFill>
            <a:srgbClr val="F4A500"/>
          </a:solidFill>
          <a:ln w="25560">
            <a:noFill/>
          </a:ln>
        </p:spPr>
        <p:style>
          <a:lnRef idx="0">
            <a:scrgbClr r="0" g="0" b="0"/>
          </a:lnRef>
          <a:fillRef idx="0">
            <a:scrgbClr r="0" g="0" b="0"/>
          </a:fillRef>
          <a:effectRef idx="0">
            <a:scrgbClr r="0" g="0" b="0"/>
          </a:effectRef>
          <a:fontRef idx="minor"/>
        </p:style>
        <p:txBody>
          <a:bodyPr/>
          <a:lstStyle/>
          <a:p>
            <a:endParaRPr lang="pt-BR"/>
          </a:p>
        </p:txBody>
      </p:sp>
      <p:pic>
        <p:nvPicPr>
          <p:cNvPr id="290" name="Gráfico 30"/>
          <p:cNvPicPr/>
          <p:nvPr/>
        </p:nvPicPr>
        <p:blipFill>
          <a:blip r:embed="rId3"/>
          <a:stretch/>
        </p:blipFill>
        <p:spPr>
          <a:xfrm>
            <a:off x="851400" y="1614600"/>
            <a:ext cx="388800" cy="55440"/>
          </a:xfrm>
          <a:prstGeom prst="rect">
            <a:avLst/>
          </a:prstGeom>
          <a:ln w="0">
            <a:noFill/>
          </a:ln>
        </p:spPr>
      </p:pic>
      <p:sp>
        <p:nvSpPr>
          <p:cNvPr id="291" name="PlaceHolder 1"/>
          <p:cNvSpPr>
            <a:spLocks noGrp="1"/>
          </p:cNvSpPr>
          <p:nvPr>
            <p:ph type="subTitle"/>
          </p:nvPr>
        </p:nvSpPr>
        <p:spPr>
          <a:xfrm>
            <a:off x="1345680" y="2044800"/>
            <a:ext cx="5896440" cy="1878480"/>
          </a:xfrm>
          <a:prstGeom prst="rect">
            <a:avLst/>
          </a:prstGeom>
          <a:noFill/>
          <a:ln w="0">
            <a:noFill/>
          </a:ln>
        </p:spPr>
        <p:txBody>
          <a:bodyPr lIns="0" tIns="91440" rIns="0" bIns="91440" anchor="t">
            <a:noAutofit/>
          </a:bodyPr>
          <a:lstStyle/>
          <a:p>
            <a:pPr algn="just">
              <a:lnSpc>
                <a:spcPct val="150000"/>
              </a:lnSpc>
              <a:buNone/>
              <a:tabLst>
                <a:tab pos="0" algn="l"/>
              </a:tabLst>
            </a:pPr>
            <a:r>
              <a:rPr lang="pt-BR" sz="1600" b="0" strike="noStrike" spc="-1" dirty="0">
                <a:solidFill>
                  <a:srgbClr val="FFFFFF"/>
                </a:solidFill>
                <a:latin typeface="Raleway"/>
                <a:ea typeface="Montserrat"/>
              </a:rPr>
              <a:t>metallum.com.br/3CRBQAV/</a:t>
            </a:r>
            <a:endParaRPr lang="pt-BR" sz="1600" b="0" strike="noStrike" spc="-1" dirty="0">
              <a:latin typeface="Arial"/>
            </a:endParaRPr>
          </a:p>
          <a:p>
            <a:pPr algn="just">
              <a:lnSpc>
                <a:spcPct val="150000"/>
              </a:lnSpc>
              <a:buNone/>
              <a:tabLst>
                <a:tab pos="0" algn="l"/>
              </a:tabLst>
            </a:pPr>
            <a:r>
              <a:rPr lang="pt-BR" sz="1600" b="0" strike="noStrike" spc="-1" dirty="0">
                <a:solidFill>
                  <a:srgbClr val="FFFFFF"/>
                </a:solidFill>
                <a:latin typeface="Raleway"/>
                <a:ea typeface="Montserrat"/>
              </a:rPr>
              <a:t>rbqav2017@gmail.com</a:t>
            </a:r>
            <a:endParaRPr lang="pt-BR" sz="1600" b="0" strike="noStrike" spc="-1" dirty="0">
              <a:latin typeface="Arial"/>
            </a:endParaRPr>
          </a:p>
          <a:p>
            <a:pPr algn="just">
              <a:lnSpc>
                <a:spcPct val="150000"/>
              </a:lnSpc>
              <a:buNone/>
              <a:tabLst>
                <a:tab pos="0" algn="l"/>
              </a:tabLst>
            </a:pPr>
            <a:r>
              <a:rPr lang="pt-BR" sz="1600" b="1" strike="noStrike" spc="-1" dirty="0">
                <a:solidFill>
                  <a:srgbClr val="FFFFFF"/>
                </a:solidFill>
                <a:latin typeface="Raleway"/>
                <a:ea typeface="Montserrat"/>
              </a:rPr>
              <a:t>Rose Castro</a:t>
            </a:r>
            <a:endParaRPr lang="pt-BR" sz="1600" b="0" strike="noStrike" spc="-1" dirty="0">
              <a:latin typeface="Arial"/>
            </a:endParaRPr>
          </a:p>
          <a:p>
            <a:pPr algn="just">
              <a:lnSpc>
                <a:spcPct val="150000"/>
              </a:lnSpc>
              <a:buNone/>
              <a:tabLst>
                <a:tab pos="0" algn="l"/>
              </a:tabLst>
            </a:pPr>
            <a:r>
              <a:rPr lang="pt-BR" sz="1600" b="0" strike="noStrike" spc="-1" dirty="0">
                <a:solidFill>
                  <a:srgbClr val="FFFFFF"/>
                </a:solidFill>
                <a:latin typeface="Raleway"/>
                <a:ea typeface="Montserrat"/>
              </a:rPr>
              <a:t>rose@metallum.com.br </a:t>
            </a:r>
            <a:endParaRPr lang="pt-BR" sz="1600" b="0" strike="noStrike" spc="-1" dirty="0">
              <a:latin typeface="Arial"/>
            </a:endParaRPr>
          </a:p>
          <a:p>
            <a:pPr algn="just">
              <a:lnSpc>
                <a:spcPct val="150000"/>
              </a:lnSpc>
              <a:buNone/>
              <a:tabLst>
                <a:tab pos="0" algn="l"/>
              </a:tabLst>
            </a:pPr>
            <a:r>
              <a:rPr lang="pt-BR" sz="1600" b="0" strike="noStrike" spc="-1" dirty="0">
                <a:solidFill>
                  <a:srgbClr val="FFFFFF"/>
                </a:solidFill>
                <a:latin typeface="Raleway"/>
                <a:ea typeface="Montserrat"/>
              </a:rPr>
              <a:t>(11) 98963-3869</a:t>
            </a:r>
            <a:endParaRPr lang="pt-BR" sz="1600" b="0" strike="noStrike" spc="-1" dirty="0">
              <a:latin typeface="Arial"/>
            </a:endParaRPr>
          </a:p>
          <a:p>
            <a:pPr algn="just">
              <a:lnSpc>
                <a:spcPct val="150000"/>
              </a:lnSpc>
              <a:buNone/>
              <a:tabLst>
                <a:tab pos="0" algn="l"/>
              </a:tabLst>
            </a:pPr>
            <a:endParaRPr lang="pt-BR" sz="1600" b="0" strike="noStrike" spc="-1" dirty="0">
              <a:latin typeface="Arial"/>
            </a:endParaRPr>
          </a:p>
        </p:txBody>
      </p:sp>
      <p:grpSp>
        <p:nvGrpSpPr>
          <p:cNvPr id="292" name="Google Shape;12583;p106"/>
          <p:cNvGrpSpPr/>
          <p:nvPr/>
        </p:nvGrpSpPr>
        <p:grpSpPr>
          <a:xfrm>
            <a:off x="3225600" y="202680"/>
            <a:ext cx="595440" cy="582120"/>
            <a:chOff x="3225600" y="202680"/>
            <a:chExt cx="595440" cy="582120"/>
          </a:xfrm>
        </p:grpSpPr>
        <p:sp>
          <p:nvSpPr>
            <p:cNvPr id="293" name="Google Shape;12584;p106"/>
            <p:cNvSpPr/>
            <p:nvPr/>
          </p:nvSpPr>
          <p:spPr>
            <a:xfrm>
              <a:off x="3368160" y="416880"/>
              <a:ext cx="73800" cy="74160"/>
            </a:xfrm>
            <a:custGeom>
              <a:avLst/>
              <a:gdLst/>
              <a:ahLst/>
              <a:cxnLst/>
              <a:rect l="l" t="t" r="r" b="b"/>
              <a:pathLst>
                <a:path w="1639" h="1640">
                  <a:moveTo>
                    <a:pt x="820" y="1"/>
                  </a:moveTo>
                  <a:cubicBezTo>
                    <a:pt x="379" y="1"/>
                    <a:pt x="1" y="379"/>
                    <a:pt x="1" y="820"/>
                  </a:cubicBezTo>
                  <a:cubicBezTo>
                    <a:pt x="1" y="1293"/>
                    <a:pt x="379" y="1639"/>
                    <a:pt x="820" y="1639"/>
                  </a:cubicBezTo>
                  <a:cubicBezTo>
                    <a:pt x="1261" y="1639"/>
                    <a:pt x="1639" y="1293"/>
                    <a:pt x="1639" y="820"/>
                  </a:cubicBezTo>
                  <a:cubicBezTo>
                    <a:pt x="1639" y="379"/>
                    <a:pt x="1261" y="1"/>
                    <a:pt x="820" y="1"/>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294" name="Google Shape;12585;p106"/>
            <p:cNvSpPr/>
            <p:nvPr/>
          </p:nvSpPr>
          <p:spPr>
            <a:xfrm>
              <a:off x="3486240" y="416880"/>
              <a:ext cx="73800" cy="74160"/>
            </a:xfrm>
            <a:custGeom>
              <a:avLst/>
              <a:gdLst/>
              <a:ahLst/>
              <a:cxnLst/>
              <a:rect l="l" t="t" r="r" b="b"/>
              <a:pathLst>
                <a:path w="1639" h="1640">
                  <a:moveTo>
                    <a:pt x="820" y="1"/>
                  </a:moveTo>
                  <a:cubicBezTo>
                    <a:pt x="379" y="1"/>
                    <a:pt x="1" y="379"/>
                    <a:pt x="1" y="820"/>
                  </a:cubicBezTo>
                  <a:cubicBezTo>
                    <a:pt x="1" y="1293"/>
                    <a:pt x="379" y="1639"/>
                    <a:pt x="820" y="1639"/>
                  </a:cubicBezTo>
                  <a:cubicBezTo>
                    <a:pt x="1292" y="1639"/>
                    <a:pt x="1639" y="1293"/>
                    <a:pt x="1639" y="820"/>
                  </a:cubicBezTo>
                  <a:cubicBezTo>
                    <a:pt x="1639" y="379"/>
                    <a:pt x="1292" y="1"/>
                    <a:pt x="820" y="1"/>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295" name="Google Shape;12586;p106"/>
            <p:cNvSpPr/>
            <p:nvPr/>
          </p:nvSpPr>
          <p:spPr>
            <a:xfrm>
              <a:off x="3602880" y="416880"/>
              <a:ext cx="73800" cy="74160"/>
            </a:xfrm>
            <a:custGeom>
              <a:avLst/>
              <a:gdLst/>
              <a:ahLst/>
              <a:cxnLst/>
              <a:rect l="l" t="t" r="r" b="b"/>
              <a:pathLst>
                <a:path w="1639" h="1640">
                  <a:moveTo>
                    <a:pt x="819" y="1"/>
                  </a:moveTo>
                  <a:cubicBezTo>
                    <a:pt x="378" y="1"/>
                    <a:pt x="0" y="379"/>
                    <a:pt x="0" y="820"/>
                  </a:cubicBezTo>
                  <a:cubicBezTo>
                    <a:pt x="0" y="1293"/>
                    <a:pt x="378" y="1639"/>
                    <a:pt x="819" y="1639"/>
                  </a:cubicBezTo>
                  <a:cubicBezTo>
                    <a:pt x="1292" y="1639"/>
                    <a:pt x="1638" y="1293"/>
                    <a:pt x="1638" y="820"/>
                  </a:cubicBezTo>
                  <a:cubicBezTo>
                    <a:pt x="1638" y="379"/>
                    <a:pt x="1292" y="1"/>
                    <a:pt x="819" y="1"/>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296" name="Google Shape;12587;p106"/>
            <p:cNvSpPr/>
            <p:nvPr/>
          </p:nvSpPr>
          <p:spPr>
            <a:xfrm>
              <a:off x="3225600" y="202680"/>
              <a:ext cx="595440" cy="582120"/>
            </a:xfrm>
            <a:custGeom>
              <a:avLst/>
              <a:gdLst/>
              <a:ahLst/>
              <a:cxnLst/>
              <a:rect l="l" t="t" r="r" b="b"/>
              <a:pathLst>
                <a:path w="12918" h="12631">
                  <a:moveTo>
                    <a:pt x="6427" y="757"/>
                  </a:moveTo>
                  <a:cubicBezTo>
                    <a:pt x="8790" y="757"/>
                    <a:pt x="10712" y="2017"/>
                    <a:pt x="11500" y="3655"/>
                  </a:cubicBezTo>
                  <a:cubicBezTo>
                    <a:pt x="12098" y="4821"/>
                    <a:pt x="12098" y="6081"/>
                    <a:pt x="11500" y="7215"/>
                  </a:cubicBezTo>
                  <a:cubicBezTo>
                    <a:pt x="10679" y="8857"/>
                    <a:pt x="8789" y="10067"/>
                    <a:pt x="6472" y="10067"/>
                  </a:cubicBezTo>
                  <a:cubicBezTo>
                    <a:pt x="6210" y="10067"/>
                    <a:pt x="5943" y="10051"/>
                    <a:pt x="5671" y="10019"/>
                  </a:cubicBezTo>
                  <a:cubicBezTo>
                    <a:pt x="5545" y="10019"/>
                    <a:pt x="5451" y="10051"/>
                    <a:pt x="5325" y="10145"/>
                  </a:cubicBezTo>
                  <a:lnTo>
                    <a:pt x="4285" y="11153"/>
                  </a:lnTo>
                  <a:lnTo>
                    <a:pt x="4285" y="9988"/>
                  </a:lnTo>
                  <a:cubicBezTo>
                    <a:pt x="4285" y="9830"/>
                    <a:pt x="4190" y="9673"/>
                    <a:pt x="4033" y="9578"/>
                  </a:cubicBezTo>
                  <a:cubicBezTo>
                    <a:pt x="3088" y="9200"/>
                    <a:pt x="2300" y="8602"/>
                    <a:pt x="1796" y="7908"/>
                  </a:cubicBezTo>
                  <a:cubicBezTo>
                    <a:pt x="0" y="5577"/>
                    <a:pt x="1071" y="2458"/>
                    <a:pt x="4033" y="1229"/>
                  </a:cubicBezTo>
                  <a:cubicBezTo>
                    <a:pt x="4726" y="914"/>
                    <a:pt x="5545" y="757"/>
                    <a:pt x="6427" y="757"/>
                  </a:cubicBezTo>
                  <a:close/>
                  <a:moveTo>
                    <a:pt x="6427" y="1"/>
                  </a:moveTo>
                  <a:cubicBezTo>
                    <a:pt x="2962" y="1"/>
                    <a:pt x="126" y="2427"/>
                    <a:pt x="126" y="5451"/>
                  </a:cubicBezTo>
                  <a:cubicBezTo>
                    <a:pt x="126" y="7593"/>
                    <a:pt x="1544" y="9389"/>
                    <a:pt x="3497" y="10303"/>
                  </a:cubicBezTo>
                  <a:lnTo>
                    <a:pt x="3497" y="12193"/>
                  </a:lnTo>
                  <a:cubicBezTo>
                    <a:pt x="3497" y="12319"/>
                    <a:pt x="3560" y="12477"/>
                    <a:pt x="3655" y="12540"/>
                  </a:cubicBezTo>
                  <a:cubicBezTo>
                    <a:pt x="3729" y="12599"/>
                    <a:pt x="3825" y="12631"/>
                    <a:pt x="3921" y="12631"/>
                  </a:cubicBezTo>
                  <a:cubicBezTo>
                    <a:pt x="4029" y="12631"/>
                    <a:pt x="4139" y="12591"/>
                    <a:pt x="4222" y="12508"/>
                  </a:cubicBezTo>
                  <a:lnTo>
                    <a:pt x="5829" y="10901"/>
                  </a:lnTo>
                  <a:cubicBezTo>
                    <a:pt x="6063" y="10925"/>
                    <a:pt x="6295" y="10936"/>
                    <a:pt x="6524" y="10936"/>
                  </a:cubicBezTo>
                  <a:cubicBezTo>
                    <a:pt x="9075" y="10936"/>
                    <a:pt x="11304" y="9530"/>
                    <a:pt x="12287" y="7593"/>
                  </a:cubicBezTo>
                  <a:cubicBezTo>
                    <a:pt x="12917" y="6239"/>
                    <a:pt x="12917" y="4663"/>
                    <a:pt x="12256" y="3309"/>
                  </a:cubicBezTo>
                  <a:cubicBezTo>
                    <a:pt x="11311" y="1324"/>
                    <a:pt x="9074" y="1"/>
                    <a:pt x="6427" y="1"/>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grpSp>
      <p:sp>
        <p:nvSpPr>
          <p:cNvPr id="297" name="PlaceHolder 2"/>
          <p:cNvSpPr>
            <a:spLocks noGrp="1"/>
          </p:cNvSpPr>
          <p:nvPr>
            <p:ph type="title"/>
          </p:nvPr>
        </p:nvSpPr>
        <p:spPr>
          <a:xfrm>
            <a:off x="722880" y="616680"/>
            <a:ext cx="5191200" cy="722880"/>
          </a:xfrm>
          <a:prstGeom prst="rect">
            <a:avLst/>
          </a:prstGeom>
          <a:noFill/>
          <a:ln w="0">
            <a:noFill/>
          </a:ln>
        </p:spPr>
        <p:txBody>
          <a:bodyPr lIns="0" tIns="91440" rIns="0" bIns="91440" anchor="ctr">
            <a:noAutofit/>
          </a:bodyPr>
          <a:lstStyle/>
          <a:p>
            <a:pPr>
              <a:lnSpc>
                <a:spcPct val="100000"/>
              </a:lnSpc>
              <a:buNone/>
            </a:pPr>
            <a:r>
              <a:rPr lang="pt-BR" sz="4000" b="0" strike="noStrike" spc="-1">
                <a:solidFill>
                  <a:srgbClr val="FFFFFF"/>
                </a:solidFill>
                <a:latin typeface="Raleway"/>
                <a:ea typeface="Titillium Web"/>
              </a:rPr>
              <a:t>Dúvidas e</a:t>
            </a:r>
            <a:br/>
            <a:r>
              <a:rPr lang="pt-BR" sz="4000" b="1" strike="noStrike" spc="-1">
                <a:solidFill>
                  <a:srgbClr val="FFFFFF"/>
                </a:solidFill>
                <a:latin typeface="Raleway"/>
                <a:ea typeface="Titillium Web"/>
              </a:rPr>
              <a:t>informações</a:t>
            </a:r>
            <a:endParaRPr lang="pt-BR" sz="4000" b="0" strike="noStrike" spc="-1">
              <a:latin typeface="Arial"/>
            </a:endParaRPr>
          </a:p>
        </p:txBody>
      </p:sp>
      <p:grpSp>
        <p:nvGrpSpPr>
          <p:cNvPr id="298" name="Agrupar 19"/>
          <p:cNvGrpSpPr/>
          <p:nvPr/>
        </p:nvGrpSpPr>
        <p:grpSpPr>
          <a:xfrm>
            <a:off x="1037468" y="2343485"/>
            <a:ext cx="240120" cy="2028600"/>
            <a:chOff x="1080000" y="2290320"/>
            <a:chExt cx="240120" cy="2028600"/>
          </a:xfrm>
        </p:grpSpPr>
        <p:sp>
          <p:nvSpPr>
            <p:cNvPr id="299" name="Google Shape;14140;p111"/>
            <p:cNvSpPr/>
            <p:nvPr/>
          </p:nvSpPr>
          <p:spPr>
            <a:xfrm>
              <a:off x="1121760" y="2290320"/>
              <a:ext cx="179640" cy="175320"/>
            </a:xfrm>
            <a:custGeom>
              <a:avLst/>
              <a:gdLst/>
              <a:ahLst/>
              <a:cxnLst/>
              <a:rect l="l" t="t" r="r" b="b"/>
              <a:pathLst>
                <a:path w="12004" h="11713">
                  <a:moveTo>
                    <a:pt x="8633" y="2088"/>
                  </a:moveTo>
                  <a:cubicBezTo>
                    <a:pt x="8900" y="2088"/>
                    <a:pt x="9168" y="2182"/>
                    <a:pt x="9357" y="2371"/>
                  </a:cubicBezTo>
                  <a:cubicBezTo>
                    <a:pt x="9767" y="2781"/>
                    <a:pt x="9767" y="3442"/>
                    <a:pt x="9357" y="3820"/>
                  </a:cubicBezTo>
                  <a:lnTo>
                    <a:pt x="8128" y="5018"/>
                  </a:lnTo>
                  <a:cubicBezTo>
                    <a:pt x="7939" y="4702"/>
                    <a:pt x="7750" y="4419"/>
                    <a:pt x="7498" y="4135"/>
                  </a:cubicBezTo>
                  <a:cubicBezTo>
                    <a:pt x="7278" y="3915"/>
                    <a:pt x="6994" y="3726"/>
                    <a:pt x="6679" y="3568"/>
                  </a:cubicBezTo>
                  <a:lnTo>
                    <a:pt x="7908" y="2371"/>
                  </a:lnTo>
                  <a:cubicBezTo>
                    <a:pt x="8097" y="2182"/>
                    <a:pt x="8365" y="2088"/>
                    <a:pt x="8633" y="2088"/>
                  </a:cubicBezTo>
                  <a:close/>
                  <a:moveTo>
                    <a:pt x="5230" y="5333"/>
                  </a:moveTo>
                  <a:cubicBezTo>
                    <a:pt x="5514" y="5333"/>
                    <a:pt x="5829" y="5396"/>
                    <a:pt x="6018" y="5648"/>
                  </a:cubicBezTo>
                  <a:cubicBezTo>
                    <a:pt x="6207" y="5837"/>
                    <a:pt x="6333" y="6120"/>
                    <a:pt x="6333" y="6435"/>
                  </a:cubicBezTo>
                  <a:cubicBezTo>
                    <a:pt x="6049" y="6435"/>
                    <a:pt x="5766" y="6309"/>
                    <a:pt x="5545" y="6120"/>
                  </a:cubicBezTo>
                  <a:cubicBezTo>
                    <a:pt x="5356" y="5931"/>
                    <a:pt x="5230" y="5648"/>
                    <a:pt x="5230" y="5333"/>
                  </a:cubicBezTo>
                  <a:close/>
                  <a:moveTo>
                    <a:pt x="8617" y="717"/>
                  </a:moveTo>
                  <a:cubicBezTo>
                    <a:pt x="9223" y="717"/>
                    <a:pt x="9830" y="953"/>
                    <a:pt x="10302" y="1426"/>
                  </a:cubicBezTo>
                  <a:cubicBezTo>
                    <a:pt x="11247" y="2340"/>
                    <a:pt x="11247" y="3883"/>
                    <a:pt x="10302" y="4828"/>
                  </a:cubicBezTo>
                  <a:lnTo>
                    <a:pt x="8381" y="6719"/>
                  </a:lnTo>
                  <a:cubicBezTo>
                    <a:pt x="8412" y="6404"/>
                    <a:pt x="8412" y="6089"/>
                    <a:pt x="8349" y="5774"/>
                  </a:cubicBezTo>
                  <a:lnTo>
                    <a:pt x="9798" y="4356"/>
                  </a:lnTo>
                  <a:cubicBezTo>
                    <a:pt x="10460" y="3663"/>
                    <a:pt x="10460" y="2560"/>
                    <a:pt x="9798" y="1930"/>
                  </a:cubicBezTo>
                  <a:cubicBezTo>
                    <a:pt x="9467" y="1599"/>
                    <a:pt x="9034" y="1434"/>
                    <a:pt x="8601" y="1434"/>
                  </a:cubicBezTo>
                  <a:cubicBezTo>
                    <a:pt x="8168" y="1434"/>
                    <a:pt x="7735" y="1599"/>
                    <a:pt x="7404" y="1930"/>
                  </a:cubicBezTo>
                  <a:cubicBezTo>
                    <a:pt x="7309" y="2025"/>
                    <a:pt x="5356" y="3946"/>
                    <a:pt x="5073" y="4230"/>
                  </a:cubicBezTo>
                  <a:cubicBezTo>
                    <a:pt x="4411" y="4892"/>
                    <a:pt x="4411" y="5963"/>
                    <a:pt x="5073" y="6624"/>
                  </a:cubicBezTo>
                  <a:cubicBezTo>
                    <a:pt x="5356" y="6908"/>
                    <a:pt x="5671" y="7065"/>
                    <a:pt x="6049" y="7097"/>
                  </a:cubicBezTo>
                  <a:lnTo>
                    <a:pt x="5514" y="7664"/>
                  </a:lnTo>
                  <a:cubicBezTo>
                    <a:pt x="5167" y="7538"/>
                    <a:pt x="4883" y="7349"/>
                    <a:pt x="4600" y="7097"/>
                  </a:cubicBezTo>
                  <a:cubicBezTo>
                    <a:pt x="3655" y="6152"/>
                    <a:pt x="3655" y="4671"/>
                    <a:pt x="4600" y="3726"/>
                  </a:cubicBezTo>
                  <a:lnTo>
                    <a:pt x="6931" y="1426"/>
                  </a:lnTo>
                  <a:cubicBezTo>
                    <a:pt x="7404" y="953"/>
                    <a:pt x="8010" y="717"/>
                    <a:pt x="8617" y="717"/>
                  </a:cubicBezTo>
                  <a:close/>
                  <a:moveTo>
                    <a:pt x="3497" y="6719"/>
                  </a:moveTo>
                  <a:cubicBezTo>
                    <a:pt x="3655" y="7034"/>
                    <a:pt x="3844" y="7286"/>
                    <a:pt x="4127" y="7569"/>
                  </a:cubicBezTo>
                  <a:cubicBezTo>
                    <a:pt x="4348" y="7821"/>
                    <a:pt x="4663" y="8042"/>
                    <a:pt x="4978" y="8168"/>
                  </a:cubicBezTo>
                  <a:lnTo>
                    <a:pt x="3812" y="9334"/>
                  </a:lnTo>
                  <a:cubicBezTo>
                    <a:pt x="3608" y="9538"/>
                    <a:pt x="3340" y="9641"/>
                    <a:pt x="3076" y="9641"/>
                  </a:cubicBezTo>
                  <a:cubicBezTo>
                    <a:pt x="2812" y="9641"/>
                    <a:pt x="2552" y="9538"/>
                    <a:pt x="2363" y="9334"/>
                  </a:cubicBezTo>
                  <a:cubicBezTo>
                    <a:pt x="1954" y="8956"/>
                    <a:pt x="1954" y="8294"/>
                    <a:pt x="2363" y="7884"/>
                  </a:cubicBezTo>
                  <a:lnTo>
                    <a:pt x="3497" y="6719"/>
                  </a:lnTo>
                  <a:close/>
                  <a:moveTo>
                    <a:pt x="6112" y="4135"/>
                  </a:moveTo>
                  <a:cubicBezTo>
                    <a:pt x="6396" y="4261"/>
                    <a:pt x="6742" y="4450"/>
                    <a:pt x="6963" y="4702"/>
                  </a:cubicBezTo>
                  <a:cubicBezTo>
                    <a:pt x="7908" y="5648"/>
                    <a:pt x="7908" y="7128"/>
                    <a:pt x="6963" y="8073"/>
                  </a:cubicBezTo>
                  <a:lnTo>
                    <a:pt x="4757" y="10342"/>
                  </a:lnTo>
                  <a:cubicBezTo>
                    <a:pt x="4285" y="10814"/>
                    <a:pt x="3671" y="11051"/>
                    <a:pt x="3056" y="11051"/>
                  </a:cubicBezTo>
                  <a:cubicBezTo>
                    <a:pt x="2442" y="11051"/>
                    <a:pt x="1828" y="10814"/>
                    <a:pt x="1355" y="10342"/>
                  </a:cubicBezTo>
                  <a:cubicBezTo>
                    <a:pt x="945" y="9901"/>
                    <a:pt x="662" y="9271"/>
                    <a:pt x="662" y="8641"/>
                  </a:cubicBezTo>
                  <a:cubicBezTo>
                    <a:pt x="662" y="8010"/>
                    <a:pt x="882" y="7380"/>
                    <a:pt x="1355" y="6939"/>
                  </a:cubicBezTo>
                  <a:lnTo>
                    <a:pt x="3214" y="5081"/>
                  </a:lnTo>
                  <a:lnTo>
                    <a:pt x="3214" y="5081"/>
                  </a:lnTo>
                  <a:cubicBezTo>
                    <a:pt x="3182" y="5396"/>
                    <a:pt x="3214" y="5679"/>
                    <a:pt x="3245" y="5994"/>
                  </a:cubicBezTo>
                  <a:lnTo>
                    <a:pt x="1828" y="7443"/>
                  </a:lnTo>
                  <a:cubicBezTo>
                    <a:pt x="1166" y="8105"/>
                    <a:pt x="1166" y="9176"/>
                    <a:pt x="1828" y="9838"/>
                  </a:cubicBezTo>
                  <a:cubicBezTo>
                    <a:pt x="2174" y="10184"/>
                    <a:pt x="2623" y="10358"/>
                    <a:pt x="3064" y="10358"/>
                  </a:cubicBezTo>
                  <a:cubicBezTo>
                    <a:pt x="3505" y="10358"/>
                    <a:pt x="3938" y="10184"/>
                    <a:pt x="4253" y="9838"/>
                  </a:cubicBezTo>
                  <a:lnTo>
                    <a:pt x="6490" y="7569"/>
                  </a:lnTo>
                  <a:cubicBezTo>
                    <a:pt x="7152" y="6908"/>
                    <a:pt x="7152" y="5837"/>
                    <a:pt x="6490" y="5175"/>
                  </a:cubicBezTo>
                  <a:cubicBezTo>
                    <a:pt x="6207" y="4892"/>
                    <a:pt x="5892" y="4734"/>
                    <a:pt x="5514" y="4702"/>
                  </a:cubicBezTo>
                  <a:lnTo>
                    <a:pt x="6112" y="4135"/>
                  </a:lnTo>
                  <a:close/>
                  <a:moveTo>
                    <a:pt x="8585" y="0"/>
                  </a:moveTo>
                  <a:cubicBezTo>
                    <a:pt x="7798" y="0"/>
                    <a:pt x="7010" y="308"/>
                    <a:pt x="6396" y="922"/>
                  </a:cubicBezTo>
                  <a:lnTo>
                    <a:pt x="4096" y="3190"/>
                  </a:lnTo>
                  <a:lnTo>
                    <a:pt x="882" y="6467"/>
                  </a:lnTo>
                  <a:cubicBezTo>
                    <a:pt x="315" y="7065"/>
                    <a:pt x="0" y="7821"/>
                    <a:pt x="0" y="8641"/>
                  </a:cubicBezTo>
                  <a:cubicBezTo>
                    <a:pt x="0" y="9460"/>
                    <a:pt x="315" y="10247"/>
                    <a:pt x="882" y="10814"/>
                  </a:cubicBezTo>
                  <a:cubicBezTo>
                    <a:pt x="1497" y="11413"/>
                    <a:pt x="2284" y="11712"/>
                    <a:pt x="3072" y="11712"/>
                  </a:cubicBezTo>
                  <a:cubicBezTo>
                    <a:pt x="3860" y="11712"/>
                    <a:pt x="4647" y="11413"/>
                    <a:pt x="5262" y="10814"/>
                  </a:cubicBezTo>
                  <a:cubicBezTo>
                    <a:pt x="8034" y="8010"/>
                    <a:pt x="6837" y="9145"/>
                    <a:pt x="10775" y="5301"/>
                  </a:cubicBezTo>
                  <a:cubicBezTo>
                    <a:pt x="12004" y="4072"/>
                    <a:pt x="12004" y="2151"/>
                    <a:pt x="10775" y="922"/>
                  </a:cubicBezTo>
                  <a:cubicBezTo>
                    <a:pt x="10161" y="308"/>
                    <a:pt x="9373" y="0"/>
                    <a:pt x="8585" y="0"/>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300" name="Google Shape;14171;p111"/>
            <p:cNvSpPr/>
            <p:nvPr/>
          </p:nvSpPr>
          <p:spPr>
            <a:xfrm>
              <a:off x="1080000" y="3781800"/>
              <a:ext cx="218160" cy="152640"/>
            </a:xfrm>
            <a:custGeom>
              <a:avLst/>
              <a:gdLst/>
              <a:ahLst/>
              <a:cxnLst/>
              <a:rect l="l" t="t" r="r" b="b"/>
              <a:pathLst>
                <a:path w="11658" h="8192">
                  <a:moveTo>
                    <a:pt x="10429" y="662"/>
                  </a:moveTo>
                  <a:cubicBezTo>
                    <a:pt x="10114" y="1008"/>
                    <a:pt x="6207" y="4915"/>
                    <a:pt x="6081" y="5072"/>
                  </a:cubicBezTo>
                  <a:cubicBezTo>
                    <a:pt x="6018" y="5135"/>
                    <a:pt x="5916" y="5167"/>
                    <a:pt x="5813" y="5167"/>
                  </a:cubicBezTo>
                  <a:cubicBezTo>
                    <a:pt x="5711" y="5167"/>
                    <a:pt x="5608" y="5135"/>
                    <a:pt x="5545" y="5072"/>
                  </a:cubicBezTo>
                  <a:lnTo>
                    <a:pt x="1135" y="662"/>
                  </a:lnTo>
                  <a:close/>
                  <a:moveTo>
                    <a:pt x="662" y="1134"/>
                  </a:moveTo>
                  <a:lnTo>
                    <a:pt x="3624" y="4096"/>
                  </a:lnTo>
                  <a:lnTo>
                    <a:pt x="662" y="7057"/>
                  </a:lnTo>
                  <a:lnTo>
                    <a:pt x="662" y="1134"/>
                  </a:lnTo>
                  <a:close/>
                  <a:moveTo>
                    <a:pt x="10996" y="1134"/>
                  </a:moveTo>
                  <a:lnTo>
                    <a:pt x="10996" y="7057"/>
                  </a:lnTo>
                  <a:lnTo>
                    <a:pt x="8034" y="4096"/>
                  </a:lnTo>
                  <a:lnTo>
                    <a:pt x="10996" y="1134"/>
                  </a:lnTo>
                  <a:close/>
                  <a:moveTo>
                    <a:pt x="7562" y="4568"/>
                  </a:moveTo>
                  <a:lnTo>
                    <a:pt x="10492" y="7530"/>
                  </a:lnTo>
                  <a:lnTo>
                    <a:pt x="1198" y="7530"/>
                  </a:lnTo>
                  <a:lnTo>
                    <a:pt x="4096" y="4568"/>
                  </a:lnTo>
                  <a:lnTo>
                    <a:pt x="5073" y="5545"/>
                  </a:lnTo>
                  <a:cubicBezTo>
                    <a:pt x="5278" y="5750"/>
                    <a:pt x="5553" y="5852"/>
                    <a:pt x="5829" y="5852"/>
                  </a:cubicBezTo>
                  <a:cubicBezTo>
                    <a:pt x="6105" y="5852"/>
                    <a:pt x="6380" y="5750"/>
                    <a:pt x="6585" y="5545"/>
                  </a:cubicBezTo>
                  <a:lnTo>
                    <a:pt x="7562" y="4568"/>
                  </a:lnTo>
                  <a:close/>
                  <a:moveTo>
                    <a:pt x="1009" y="0"/>
                  </a:moveTo>
                  <a:cubicBezTo>
                    <a:pt x="473" y="0"/>
                    <a:pt x="1" y="473"/>
                    <a:pt x="1" y="1008"/>
                  </a:cubicBezTo>
                  <a:lnTo>
                    <a:pt x="1" y="7152"/>
                  </a:lnTo>
                  <a:cubicBezTo>
                    <a:pt x="1" y="7719"/>
                    <a:pt x="473" y="8191"/>
                    <a:pt x="1009" y="8191"/>
                  </a:cubicBezTo>
                  <a:lnTo>
                    <a:pt x="10618" y="8191"/>
                  </a:lnTo>
                  <a:cubicBezTo>
                    <a:pt x="11185" y="8191"/>
                    <a:pt x="11657" y="7719"/>
                    <a:pt x="11657" y="7152"/>
                  </a:cubicBezTo>
                  <a:lnTo>
                    <a:pt x="11657" y="1008"/>
                  </a:lnTo>
                  <a:cubicBezTo>
                    <a:pt x="11657" y="441"/>
                    <a:pt x="11185" y="0"/>
                    <a:pt x="10618" y="0"/>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301" name="Google Shape;12329;p105"/>
            <p:cNvSpPr/>
            <p:nvPr/>
          </p:nvSpPr>
          <p:spPr>
            <a:xfrm>
              <a:off x="1090080" y="4112640"/>
              <a:ext cx="214560" cy="206280"/>
            </a:xfrm>
            <a:custGeom>
              <a:avLst/>
              <a:gdLst/>
              <a:ahLst/>
              <a:cxnLst/>
              <a:rect l="l" t="t" r="r" b="b"/>
              <a:pathLst>
                <a:path w="20089" h="19323">
                  <a:moveTo>
                    <a:pt x="4477" y="1134"/>
                  </a:moveTo>
                  <a:cubicBezTo>
                    <a:pt x="4624" y="1134"/>
                    <a:pt x="4765" y="1194"/>
                    <a:pt x="4868" y="1300"/>
                  </a:cubicBezTo>
                  <a:lnTo>
                    <a:pt x="7268" y="3694"/>
                  </a:lnTo>
                  <a:cubicBezTo>
                    <a:pt x="7489" y="3915"/>
                    <a:pt x="7489" y="4271"/>
                    <a:pt x="7268" y="4494"/>
                  </a:cubicBezTo>
                  <a:lnTo>
                    <a:pt x="6870" y="4893"/>
                  </a:lnTo>
                  <a:lnTo>
                    <a:pt x="3669" y="1692"/>
                  </a:lnTo>
                  <a:lnTo>
                    <a:pt x="4068" y="1300"/>
                  </a:lnTo>
                  <a:cubicBezTo>
                    <a:pt x="4173" y="1191"/>
                    <a:pt x="4315" y="1134"/>
                    <a:pt x="4466" y="1134"/>
                  </a:cubicBezTo>
                  <a:cubicBezTo>
                    <a:pt x="4470" y="1134"/>
                    <a:pt x="4473" y="1134"/>
                    <a:pt x="4477" y="1134"/>
                  </a:cubicBezTo>
                  <a:close/>
                  <a:moveTo>
                    <a:pt x="15822" y="12484"/>
                  </a:moveTo>
                  <a:cubicBezTo>
                    <a:pt x="15973" y="12484"/>
                    <a:pt x="16118" y="12544"/>
                    <a:pt x="16224" y="12650"/>
                  </a:cubicBezTo>
                  <a:lnTo>
                    <a:pt x="18624" y="15053"/>
                  </a:lnTo>
                  <a:cubicBezTo>
                    <a:pt x="18845" y="15274"/>
                    <a:pt x="18845" y="15633"/>
                    <a:pt x="18624" y="15854"/>
                  </a:cubicBezTo>
                  <a:lnTo>
                    <a:pt x="18226" y="16255"/>
                  </a:lnTo>
                  <a:lnTo>
                    <a:pt x="15022" y="13051"/>
                  </a:lnTo>
                  <a:lnTo>
                    <a:pt x="15421" y="12650"/>
                  </a:lnTo>
                  <a:cubicBezTo>
                    <a:pt x="15526" y="12544"/>
                    <a:pt x="15671" y="12484"/>
                    <a:pt x="15822" y="12484"/>
                  </a:cubicBezTo>
                  <a:close/>
                  <a:moveTo>
                    <a:pt x="2881" y="2508"/>
                  </a:moveTo>
                  <a:lnTo>
                    <a:pt x="6073" y="5699"/>
                  </a:lnTo>
                  <a:cubicBezTo>
                    <a:pt x="5227" y="6656"/>
                    <a:pt x="5275" y="8103"/>
                    <a:pt x="6175" y="9005"/>
                  </a:cubicBezTo>
                  <a:lnTo>
                    <a:pt x="10910" y="13743"/>
                  </a:lnTo>
                  <a:cubicBezTo>
                    <a:pt x="11379" y="14214"/>
                    <a:pt x="11998" y="14451"/>
                    <a:pt x="12618" y="14451"/>
                  </a:cubicBezTo>
                  <a:cubicBezTo>
                    <a:pt x="13188" y="14451"/>
                    <a:pt x="13758" y="14252"/>
                    <a:pt x="14216" y="13849"/>
                  </a:cubicBezTo>
                  <a:lnTo>
                    <a:pt x="17408" y="17040"/>
                  </a:lnTo>
                  <a:cubicBezTo>
                    <a:pt x="16480" y="17810"/>
                    <a:pt x="15350" y="18190"/>
                    <a:pt x="14222" y="18190"/>
                  </a:cubicBezTo>
                  <a:cubicBezTo>
                    <a:pt x="12939" y="18190"/>
                    <a:pt x="11660" y="17697"/>
                    <a:pt x="10689" y="16726"/>
                  </a:cubicBezTo>
                  <a:lnTo>
                    <a:pt x="10692" y="16726"/>
                  </a:lnTo>
                  <a:lnTo>
                    <a:pt x="3192" y="9226"/>
                  </a:lnTo>
                  <a:cubicBezTo>
                    <a:pt x="1371" y="7402"/>
                    <a:pt x="1235" y="4491"/>
                    <a:pt x="2881" y="2508"/>
                  </a:cubicBezTo>
                  <a:close/>
                  <a:moveTo>
                    <a:pt x="4468" y="1"/>
                  </a:moveTo>
                  <a:cubicBezTo>
                    <a:pt x="4034" y="1"/>
                    <a:pt x="3600" y="166"/>
                    <a:pt x="3267" y="497"/>
                  </a:cubicBezTo>
                  <a:lnTo>
                    <a:pt x="2473" y="1285"/>
                  </a:lnTo>
                  <a:lnTo>
                    <a:pt x="2464" y="1294"/>
                  </a:lnTo>
                  <a:lnTo>
                    <a:pt x="2458" y="1300"/>
                  </a:lnTo>
                  <a:lnTo>
                    <a:pt x="2392" y="1366"/>
                  </a:lnTo>
                  <a:cubicBezTo>
                    <a:pt x="0" y="3758"/>
                    <a:pt x="0" y="7635"/>
                    <a:pt x="2392" y="10026"/>
                  </a:cubicBezTo>
                  <a:lnTo>
                    <a:pt x="9889" y="17529"/>
                  </a:lnTo>
                  <a:cubicBezTo>
                    <a:pt x="11086" y="18725"/>
                    <a:pt x="12654" y="19323"/>
                    <a:pt x="14222" y="19323"/>
                  </a:cubicBezTo>
                  <a:cubicBezTo>
                    <a:pt x="15789" y="19323"/>
                    <a:pt x="17356" y="18725"/>
                    <a:pt x="18552" y="17529"/>
                  </a:cubicBezTo>
                  <a:lnTo>
                    <a:pt x="18624" y="17457"/>
                  </a:lnTo>
                  <a:lnTo>
                    <a:pt x="19425" y="16657"/>
                  </a:lnTo>
                  <a:cubicBezTo>
                    <a:pt x="20089" y="15992"/>
                    <a:pt x="20089" y="14917"/>
                    <a:pt x="19425" y="14253"/>
                  </a:cubicBezTo>
                  <a:lnTo>
                    <a:pt x="17024" y="11850"/>
                  </a:lnTo>
                  <a:cubicBezTo>
                    <a:pt x="16692" y="11518"/>
                    <a:pt x="16257" y="11352"/>
                    <a:pt x="15822" y="11352"/>
                  </a:cubicBezTo>
                  <a:cubicBezTo>
                    <a:pt x="15388" y="11352"/>
                    <a:pt x="14953" y="11518"/>
                    <a:pt x="14621" y="11850"/>
                  </a:cubicBezTo>
                  <a:lnTo>
                    <a:pt x="13820" y="12650"/>
                  </a:lnTo>
                  <a:lnTo>
                    <a:pt x="13531" y="12943"/>
                  </a:lnTo>
                  <a:cubicBezTo>
                    <a:pt x="13278" y="13193"/>
                    <a:pt x="12949" y="13319"/>
                    <a:pt x="12620" y="13319"/>
                  </a:cubicBezTo>
                  <a:cubicBezTo>
                    <a:pt x="12291" y="13319"/>
                    <a:pt x="11962" y="13193"/>
                    <a:pt x="11710" y="12943"/>
                  </a:cubicBezTo>
                  <a:lnTo>
                    <a:pt x="6978" y="8205"/>
                  </a:lnTo>
                  <a:cubicBezTo>
                    <a:pt x="6474" y="7704"/>
                    <a:pt x="6474" y="6889"/>
                    <a:pt x="6978" y="6385"/>
                  </a:cubicBezTo>
                  <a:lnTo>
                    <a:pt x="7268" y="6095"/>
                  </a:lnTo>
                  <a:lnTo>
                    <a:pt x="8068" y="5294"/>
                  </a:lnTo>
                  <a:cubicBezTo>
                    <a:pt x="8733" y="4630"/>
                    <a:pt x="8733" y="3555"/>
                    <a:pt x="8068" y="2891"/>
                  </a:cubicBezTo>
                  <a:lnTo>
                    <a:pt x="5668" y="497"/>
                  </a:lnTo>
                  <a:cubicBezTo>
                    <a:pt x="5336" y="166"/>
                    <a:pt x="4902" y="1"/>
                    <a:pt x="4468" y="1"/>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302" name="Google Shape;14171;p111"/>
            <p:cNvSpPr/>
            <p:nvPr/>
          </p:nvSpPr>
          <p:spPr>
            <a:xfrm>
              <a:off x="1101960" y="2683440"/>
              <a:ext cx="218160" cy="152640"/>
            </a:xfrm>
            <a:custGeom>
              <a:avLst/>
              <a:gdLst/>
              <a:ahLst/>
              <a:cxnLst/>
              <a:rect l="l" t="t" r="r" b="b"/>
              <a:pathLst>
                <a:path w="11658" h="8192">
                  <a:moveTo>
                    <a:pt x="10429" y="662"/>
                  </a:moveTo>
                  <a:cubicBezTo>
                    <a:pt x="10114" y="1008"/>
                    <a:pt x="6207" y="4915"/>
                    <a:pt x="6081" y="5072"/>
                  </a:cubicBezTo>
                  <a:cubicBezTo>
                    <a:pt x="6018" y="5135"/>
                    <a:pt x="5916" y="5167"/>
                    <a:pt x="5813" y="5167"/>
                  </a:cubicBezTo>
                  <a:cubicBezTo>
                    <a:pt x="5711" y="5167"/>
                    <a:pt x="5608" y="5135"/>
                    <a:pt x="5545" y="5072"/>
                  </a:cubicBezTo>
                  <a:lnTo>
                    <a:pt x="1135" y="662"/>
                  </a:lnTo>
                  <a:close/>
                  <a:moveTo>
                    <a:pt x="662" y="1134"/>
                  </a:moveTo>
                  <a:lnTo>
                    <a:pt x="3624" y="4096"/>
                  </a:lnTo>
                  <a:lnTo>
                    <a:pt x="662" y="7057"/>
                  </a:lnTo>
                  <a:lnTo>
                    <a:pt x="662" y="1134"/>
                  </a:lnTo>
                  <a:close/>
                  <a:moveTo>
                    <a:pt x="10996" y="1134"/>
                  </a:moveTo>
                  <a:lnTo>
                    <a:pt x="10996" y="7057"/>
                  </a:lnTo>
                  <a:lnTo>
                    <a:pt x="8034" y="4096"/>
                  </a:lnTo>
                  <a:lnTo>
                    <a:pt x="10996" y="1134"/>
                  </a:lnTo>
                  <a:close/>
                  <a:moveTo>
                    <a:pt x="7562" y="4568"/>
                  </a:moveTo>
                  <a:lnTo>
                    <a:pt x="10492" y="7530"/>
                  </a:lnTo>
                  <a:lnTo>
                    <a:pt x="1198" y="7530"/>
                  </a:lnTo>
                  <a:lnTo>
                    <a:pt x="4096" y="4568"/>
                  </a:lnTo>
                  <a:lnTo>
                    <a:pt x="5073" y="5545"/>
                  </a:lnTo>
                  <a:cubicBezTo>
                    <a:pt x="5278" y="5750"/>
                    <a:pt x="5553" y="5852"/>
                    <a:pt x="5829" y="5852"/>
                  </a:cubicBezTo>
                  <a:cubicBezTo>
                    <a:pt x="6105" y="5852"/>
                    <a:pt x="6380" y="5750"/>
                    <a:pt x="6585" y="5545"/>
                  </a:cubicBezTo>
                  <a:lnTo>
                    <a:pt x="7562" y="4568"/>
                  </a:lnTo>
                  <a:close/>
                  <a:moveTo>
                    <a:pt x="1009" y="0"/>
                  </a:moveTo>
                  <a:cubicBezTo>
                    <a:pt x="473" y="0"/>
                    <a:pt x="1" y="473"/>
                    <a:pt x="1" y="1008"/>
                  </a:cubicBezTo>
                  <a:lnTo>
                    <a:pt x="1" y="7152"/>
                  </a:lnTo>
                  <a:cubicBezTo>
                    <a:pt x="1" y="7719"/>
                    <a:pt x="473" y="8191"/>
                    <a:pt x="1009" y="8191"/>
                  </a:cubicBezTo>
                  <a:lnTo>
                    <a:pt x="10618" y="8191"/>
                  </a:lnTo>
                  <a:cubicBezTo>
                    <a:pt x="11185" y="8191"/>
                    <a:pt x="11657" y="7719"/>
                    <a:pt x="11657" y="7152"/>
                  </a:cubicBezTo>
                  <a:lnTo>
                    <a:pt x="11657" y="1008"/>
                  </a:lnTo>
                  <a:cubicBezTo>
                    <a:pt x="11657" y="441"/>
                    <a:pt x="11185" y="0"/>
                    <a:pt x="10618" y="0"/>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grpSp>
      <p:pic>
        <p:nvPicPr>
          <p:cNvPr id="303" name="Imagem 302"/>
          <p:cNvPicPr/>
          <p:nvPr/>
        </p:nvPicPr>
        <p:blipFill>
          <a:blip r:embed="rId4"/>
          <a:stretch/>
        </p:blipFill>
        <p:spPr>
          <a:xfrm>
            <a:off x="6575040" y="360360"/>
            <a:ext cx="2243880" cy="107856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 name="Imagem 4" descr="Uma imagem contendo avião, objeto, verde, escuro&#10;&#10;Descrição gerada automaticamente"/>
          <p:cNvPicPr/>
          <p:nvPr/>
        </p:nvPicPr>
        <p:blipFill>
          <a:blip r:embed="rId2"/>
          <a:stretch/>
        </p:blipFill>
        <p:spPr>
          <a:xfrm>
            <a:off x="5040" y="0"/>
            <a:ext cx="9132480" cy="5141880"/>
          </a:xfrm>
          <a:prstGeom prst="rect">
            <a:avLst/>
          </a:prstGeom>
          <a:ln w="0">
            <a:noFill/>
          </a:ln>
        </p:spPr>
      </p:pic>
      <p:sp>
        <p:nvSpPr>
          <p:cNvPr id="305" name="Retângulo 31"/>
          <p:cNvSpPr/>
          <p:nvPr/>
        </p:nvSpPr>
        <p:spPr>
          <a:xfrm>
            <a:off x="-2244960" y="468720"/>
            <a:ext cx="6510600" cy="2662920"/>
          </a:xfrm>
          <a:prstGeom prst="rect">
            <a:avLst/>
          </a:prstGeom>
          <a:solidFill>
            <a:srgbClr val="004A2A"/>
          </a:solidFill>
          <a:ln w="25560">
            <a:noFill/>
          </a:ln>
        </p:spPr>
        <p:style>
          <a:lnRef idx="0">
            <a:scrgbClr r="0" g="0" b="0"/>
          </a:lnRef>
          <a:fillRef idx="0">
            <a:scrgbClr r="0" g="0" b="0"/>
          </a:fillRef>
          <a:effectRef idx="0">
            <a:scrgbClr r="0" g="0" b="0"/>
          </a:effectRef>
          <a:fontRef idx="minor"/>
        </p:style>
        <p:txBody>
          <a:bodyPr/>
          <a:lstStyle/>
          <a:p>
            <a:endParaRPr lang="pt-BR"/>
          </a:p>
        </p:txBody>
      </p:sp>
      <p:sp>
        <p:nvSpPr>
          <p:cNvPr id="306" name="PlaceHolder 1"/>
          <p:cNvSpPr>
            <a:spLocks noGrp="1"/>
          </p:cNvSpPr>
          <p:nvPr>
            <p:ph type="title"/>
          </p:nvPr>
        </p:nvSpPr>
        <p:spPr>
          <a:xfrm>
            <a:off x="722880" y="1401120"/>
            <a:ext cx="3718800" cy="722880"/>
          </a:xfrm>
          <a:prstGeom prst="rect">
            <a:avLst/>
          </a:prstGeom>
          <a:noFill/>
          <a:ln w="0">
            <a:noFill/>
          </a:ln>
        </p:spPr>
        <p:txBody>
          <a:bodyPr lIns="0" tIns="91440" rIns="0" bIns="91440" anchor="ctr">
            <a:noAutofit/>
          </a:bodyPr>
          <a:lstStyle/>
          <a:p>
            <a:pPr>
              <a:lnSpc>
                <a:spcPct val="100000"/>
              </a:lnSpc>
              <a:buNone/>
            </a:pPr>
            <a:r>
              <a:rPr lang="pt-BR" sz="2800" b="1" strike="noStrike" spc="-1" dirty="0">
                <a:solidFill>
                  <a:srgbClr val="F4A500"/>
                </a:solidFill>
                <a:latin typeface="Raleway"/>
                <a:ea typeface="Titillium Web"/>
              </a:rPr>
              <a:t>III Congresso da </a:t>
            </a:r>
            <a:br>
              <a:rPr lang="pt-BR" sz="2800" b="1" strike="noStrike" spc="-1" dirty="0">
                <a:solidFill>
                  <a:srgbClr val="F4A500"/>
                </a:solidFill>
                <a:latin typeface="Raleway"/>
                <a:ea typeface="Titillium Web"/>
              </a:rPr>
            </a:br>
            <a:r>
              <a:rPr lang="pt-BR" sz="2800" b="1" strike="noStrike" spc="-1" dirty="0">
                <a:solidFill>
                  <a:srgbClr val="F4A500"/>
                </a:solidFill>
                <a:latin typeface="Raleway"/>
                <a:ea typeface="Titillium Web"/>
              </a:rPr>
              <a:t>Rede Brasileira de </a:t>
            </a:r>
            <a:r>
              <a:rPr lang="pt-BR" sz="2800" b="0" strike="noStrike" spc="-1" dirty="0">
                <a:solidFill>
                  <a:srgbClr val="FFFFFF"/>
                </a:solidFill>
                <a:latin typeface="Raleway"/>
                <a:ea typeface="Titillium Web"/>
              </a:rPr>
              <a:t>Bioquerosene e Hidrocarbonetos Renováveis para Aviação</a:t>
            </a:r>
            <a:endParaRPr lang="pt-BR" sz="2800" b="0" strike="noStrike" spc="-1" dirty="0">
              <a:latin typeface="Arial"/>
            </a:endParaRPr>
          </a:p>
        </p:txBody>
      </p:sp>
      <p:sp>
        <p:nvSpPr>
          <p:cNvPr id="307" name="Retângulo 11"/>
          <p:cNvSpPr/>
          <p:nvPr/>
        </p:nvSpPr>
        <p:spPr>
          <a:xfrm>
            <a:off x="-127440" y="4781880"/>
            <a:ext cx="9726840" cy="359640"/>
          </a:xfrm>
          <a:prstGeom prst="rect">
            <a:avLst/>
          </a:prstGeom>
          <a:solidFill>
            <a:srgbClr val="F4A500"/>
          </a:solidFill>
          <a:ln w="25560">
            <a:noFill/>
          </a:ln>
        </p:spPr>
        <p:style>
          <a:lnRef idx="0">
            <a:scrgbClr r="0" g="0" b="0"/>
          </a:lnRef>
          <a:fillRef idx="0">
            <a:scrgbClr r="0" g="0" b="0"/>
          </a:fillRef>
          <a:effectRef idx="0">
            <a:scrgbClr r="0" g="0" b="0"/>
          </a:effectRef>
          <a:fontRef idx="minor"/>
        </p:style>
        <p:txBody>
          <a:bodyPr/>
          <a:lstStyle/>
          <a:p>
            <a:endParaRPr lang="pt-BR"/>
          </a:p>
        </p:txBody>
      </p:sp>
      <p:pic>
        <p:nvPicPr>
          <p:cNvPr id="308" name="Imagem 8" descr="Texto&#10;&#10;Descrição gerada automaticamente"/>
          <p:cNvPicPr/>
          <p:nvPr/>
        </p:nvPicPr>
        <p:blipFill>
          <a:blip r:embed="rId3"/>
          <a:stretch/>
        </p:blipFill>
        <p:spPr>
          <a:xfrm>
            <a:off x="3924360" y="0"/>
            <a:ext cx="5213160" cy="5141880"/>
          </a:xfrm>
          <a:prstGeom prst="rect">
            <a:avLst/>
          </a:prstGeom>
          <a:ln w="0">
            <a:noFill/>
          </a:ln>
        </p:spPr>
      </p:pic>
      <p:pic>
        <p:nvPicPr>
          <p:cNvPr id="309" name="Gráfico 30"/>
          <p:cNvPicPr/>
          <p:nvPr/>
        </p:nvPicPr>
        <p:blipFill>
          <a:blip r:embed="rId4"/>
          <a:stretch/>
        </p:blipFill>
        <p:spPr>
          <a:xfrm>
            <a:off x="851400" y="3267720"/>
            <a:ext cx="388800" cy="55440"/>
          </a:xfrm>
          <a:prstGeom prst="rect">
            <a:avLst/>
          </a:prstGeom>
          <a:ln w="0">
            <a:noFill/>
          </a:ln>
        </p:spPr>
      </p:pic>
      <p:sp>
        <p:nvSpPr>
          <p:cNvPr id="310" name="Retângulo 32"/>
          <p:cNvSpPr/>
          <p:nvPr/>
        </p:nvSpPr>
        <p:spPr>
          <a:xfrm>
            <a:off x="-2368800" y="340560"/>
            <a:ext cx="6510600" cy="2693160"/>
          </a:xfrm>
          <a:prstGeom prst="rect">
            <a:avLst/>
          </a:prstGeom>
          <a:noFill/>
          <a:ln w="25560">
            <a:solidFill>
              <a:srgbClr val="F4A500"/>
            </a:solidFill>
            <a:round/>
          </a:ln>
        </p:spPr>
        <p:style>
          <a:lnRef idx="0">
            <a:scrgbClr r="0" g="0" b="0"/>
          </a:lnRef>
          <a:fillRef idx="0">
            <a:scrgbClr r="0" g="0" b="0"/>
          </a:fillRef>
          <a:effectRef idx="0">
            <a:scrgbClr r="0" g="0" b="0"/>
          </a:effectRef>
          <a:fontRef idx="minor"/>
        </p:style>
        <p:txBody>
          <a:bodyPr/>
          <a:lstStyle/>
          <a:p>
            <a:endParaRPr lang="pt-BR"/>
          </a:p>
        </p:txBody>
      </p:sp>
      <p:sp>
        <p:nvSpPr>
          <p:cNvPr id="311" name="Google Shape;14363;p111"/>
          <p:cNvSpPr/>
          <p:nvPr/>
        </p:nvSpPr>
        <p:spPr>
          <a:xfrm>
            <a:off x="851400" y="4065840"/>
            <a:ext cx="405720" cy="405720"/>
          </a:xfrm>
          <a:custGeom>
            <a:avLst/>
            <a:gdLst/>
            <a:ahLst/>
            <a:cxnLst/>
            <a:rect l="l" t="t" r="r" b="b"/>
            <a:pathLst>
              <a:path w="19982" h="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grpSp>
        <p:nvGrpSpPr>
          <p:cNvPr id="312" name="Google Shape;14369;p111"/>
          <p:cNvGrpSpPr/>
          <p:nvPr/>
        </p:nvGrpSpPr>
        <p:grpSpPr>
          <a:xfrm>
            <a:off x="2129760" y="4065840"/>
            <a:ext cx="405720" cy="405720"/>
            <a:chOff x="2129760" y="4065840"/>
            <a:chExt cx="405720" cy="405720"/>
          </a:xfrm>
        </p:grpSpPr>
        <p:sp>
          <p:nvSpPr>
            <p:cNvPr id="313" name="Google Shape;14370;p111"/>
            <p:cNvSpPr/>
            <p:nvPr/>
          </p:nvSpPr>
          <p:spPr>
            <a:xfrm>
              <a:off x="2189880" y="4209840"/>
              <a:ext cx="69840" cy="213120"/>
            </a:xfrm>
            <a:custGeom>
              <a:avLst/>
              <a:gdLst/>
              <a:ahLst/>
              <a:cxnLst/>
              <a:rect l="l" t="t" r="r" b="b"/>
              <a:pathLst>
                <a:path w="3514" h="10537">
                  <a:moveTo>
                    <a:pt x="2342" y="1171"/>
                  </a:moveTo>
                  <a:lnTo>
                    <a:pt x="2342" y="9367"/>
                  </a:lnTo>
                  <a:lnTo>
                    <a:pt x="1171" y="9367"/>
                  </a:lnTo>
                  <a:lnTo>
                    <a:pt x="1171" y="1171"/>
                  </a:lnTo>
                  <a:close/>
                  <a:moveTo>
                    <a:pt x="586" y="0"/>
                  </a:moveTo>
                  <a:cubicBezTo>
                    <a:pt x="264" y="0"/>
                    <a:pt x="0" y="262"/>
                    <a:pt x="0" y="586"/>
                  </a:cubicBezTo>
                  <a:lnTo>
                    <a:pt x="0" y="9951"/>
                  </a:lnTo>
                  <a:cubicBezTo>
                    <a:pt x="0" y="10275"/>
                    <a:pt x="264" y="10537"/>
                    <a:pt x="586" y="10537"/>
                  </a:cubicBezTo>
                  <a:lnTo>
                    <a:pt x="2928" y="10537"/>
                  </a:lnTo>
                  <a:cubicBezTo>
                    <a:pt x="3252" y="10537"/>
                    <a:pt x="3514" y="10275"/>
                    <a:pt x="3514" y="9951"/>
                  </a:cubicBezTo>
                  <a:lnTo>
                    <a:pt x="3514" y="586"/>
                  </a:lnTo>
                  <a:cubicBezTo>
                    <a:pt x="3514" y="262"/>
                    <a:pt x="3252" y="0"/>
                    <a:pt x="2928" y="0"/>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314" name="Google Shape;14371;p111"/>
            <p:cNvSpPr/>
            <p:nvPr/>
          </p:nvSpPr>
          <p:spPr>
            <a:xfrm>
              <a:off x="2189880" y="4114440"/>
              <a:ext cx="69840" cy="69840"/>
            </a:xfrm>
            <a:custGeom>
              <a:avLst/>
              <a:gdLst/>
              <a:ahLst/>
              <a:cxnLst/>
              <a:rect l="l" t="t" r="r" b="b"/>
              <a:pathLst>
                <a:path w="3514" h="3514">
                  <a:moveTo>
                    <a:pt x="1757" y="1171"/>
                  </a:moveTo>
                  <a:cubicBezTo>
                    <a:pt x="2081" y="1171"/>
                    <a:pt x="2342" y="1435"/>
                    <a:pt x="2342" y="1757"/>
                  </a:cubicBezTo>
                  <a:cubicBezTo>
                    <a:pt x="2342" y="2080"/>
                    <a:pt x="2081" y="2342"/>
                    <a:pt x="1757" y="2342"/>
                  </a:cubicBezTo>
                  <a:cubicBezTo>
                    <a:pt x="1435" y="2342"/>
                    <a:pt x="1171" y="2080"/>
                    <a:pt x="1171" y="1757"/>
                  </a:cubicBezTo>
                  <a:cubicBezTo>
                    <a:pt x="1171" y="1435"/>
                    <a:pt x="1435" y="1171"/>
                    <a:pt x="1757" y="1171"/>
                  </a:cubicBezTo>
                  <a:close/>
                  <a:moveTo>
                    <a:pt x="1757" y="0"/>
                  </a:moveTo>
                  <a:cubicBezTo>
                    <a:pt x="789" y="0"/>
                    <a:pt x="0" y="789"/>
                    <a:pt x="0" y="1757"/>
                  </a:cubicBezTo>
                  <a:cubicBezTo>
                    <a:pt x="0" y="2726"/>
                    <a:pt x="789" y="3513"/>
                    <a:pt x="1757" y="3513"/>
                  </a:cubicBezTo>
                  <a:cubicBezTo>
                    <a:pt x="2726" y="3513"/>
                    <a:pt x="3514" y="2726"/>
                    <a:pt x="3514" y="1757"/>
                  </a:cubicBezTo>
                  <a:cubicBezTo>
                    <a:pt x="3514" y="789"/>
                    <a:pt x="2726" y="0"/>
                    <a:pt x="1757" y="0"/>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315" name="Google Shape;14372;p111"/>
            <p:cNvSpPr/>
            <p:nvPr/>
          </p:nvSpPr>
          <p:spPr>
            <a:xfrm>
              <a:off x="2285640" y="4209480"/>
              <a:ext cx="189360" cy="213480"/>
            </a:xfrm>
            <a:custGeom>
              <a:avLst/>
              <a:gdLst/>
              <a:ahLst/>
              <a:cxnLst/>
              <a:rect l="l" t="t" r="r" b="b"/>
              <a:pathLst>
                <a:path w="9368" h="10556">
                  <a:moveTo>
                    <a:pt x="5559" y="1173"/>
                  </a:moveTo>
                  <a:cubicBezTo>
                    <a:pt x="5720" y="1173"/>
                    <a:pt x="5883" y="1186"/>
                    <a:pt x="6044" y="1212"/>
                  </a:cubicBezTo>
                  <a:cubicBezTo>
                    <a:pt x="7422" y="1435"/>
                    <a:pt x="8196" y="2535"/>
                    <a:pt x="8196" y="3669"/>
                  </a:cubicBezTo>
                  <a:lnTo>
                    <a:pt x="8196" y="9386"/>
                  </a:lnTo>
                  <a:lnTo>
                    <a:pt x="7025" y="9386"/>
                  </a:lnTo>
                  <a:lnTo>
                    <a:pt x="7025" y="4702"/>
                  </a:lnTo>
                  <a:cubicBezTo>
                    <a:pt x="7025" y="3411"/>
                    <a:pt x="5975" y="2360"/>
                    <a:pt x="4683" y="2360"/>
                  </a:cubicBezTo>
                  <a:cubicBezTo>
                    <a:pt x="3392" y="2360"/>
                    <a:pt x="2341" y="3411"/>
                    <a:pt x="2341" y="4702"/>
                  </a:cubicBezTo>
                  <a:lnTo>
                    <a:pt x="2341" y="9386"/>
                  </a:lnTo>
                  <a:lnTo>
                    <a:pt x="1170" y="9386"/>
                  </a:lnTo>
                  <a:lnTo>
                    <a:pt x="1170" y="1190"/>
                  </a:lnTo>
                  <a:lnTo>
                    <a:pt x="2341" y="1190"/>
                  </a:lnTo>
                  <a:lnTo>
                    <a:pt x="2341" y="1776"/>
                  </a:lnTo>
                  <a:cubicBezTo>
                    <a:pt x="2341" y="2011"/>
                    <a:pt x="2484" y="2225"/>
                    <a:pt x="2704" y="2316"/>
                  </a:cubicBezTo>
                  <a:cubicBezTo>
                    <a:pt x="2776" y="2346"/>
                    <a:pt x="2852" y="2361"/>
                    <a:pt x="2928" y="2361"/>
                  </a:cubicBezTo>
                  <a:cubicBezTo>
                    <a:pt x="3080" y="2361"/>
                    <a:pt x="3229" y="2301"/>
                    <a:pt x="3341" y="2190"/>
                  </a:cubicBezTo>
                  <a:lnTo>
                    <a:pt x="3615" y="1916"/>
                  </a:lnTo>
                  <a:cubicBezTo>
                    <a:pt x="4086" y="1443"/>
                    <a:pt x="4813" y="1173"/>
                    <a:pt x="5559" y="1173"/>
                  </a:cubicBezTo>
                  <a:close/>
                  <a:moveTo>
                    <a:pt x="5553" y="0"/>
                  </a:moveTo>
                  <a:cubicBezTo>
                    <a:pt x="4823" y="0"/>
                    <a:pt x="4110" y="189"/>
                    <a:pt x="3509" y="536"/>
                  </a:cubicBezTo>
                  <a:cubicBezTo>
                    <a:pt x="3475" y="246"/>
                    <a:pt x="3227" y="19"/>
                    <a:pt x="2927" y="19"/>
                  </a:cubicBezTo>
                  <a:lnTo>
                    <a:pt x="586" y="19"/>
                  </a:lnTo>
                  <a:cubicBezTo>
                    <a:pt x="262" y="19"/>
                    <a:pt x="1" y="281"/>
                    <a:pt x="1" y="605"/>
                  </a:cubicBezTo>
                  <a:lnTo>
                    <a:pt x="1" y="9970"/>
                  </a:lnTo>
                  <a:cubicBezTo>
                    <a:pt x="1" y="10294"/>
                    <a:pt x="262" y="10556"/>
                    <a:pt x="586" y="10556"/>
                  </a:cubicBezTo>
                  <a:lnTo>
                    <a:pt x="2927" y="10556"/>
                  </a:lnTo>
                  <a:cubicBezTo>
                    <a:pt x="3250" y="10556"/>
                    <a:pt x="3512" y="10294"/>
                    <a:pt x="3512" y="9970"/>
                  </a:cubicBezTo>
                  <a:lnTo>
                    <a:pt x="3512" y="4702"/>
                  </a:lnTo>
                  <a:cubicBezTo>
                    <a:pt x="3512" y="4056"/>
                    <a:pt x="4038" y="3531"/>
                    <a:pt x="4683" y="3531"/>
                  </a:cubicBezTo>
                  <a:cubicBezTo>
                    <a:pt x="5329" y="3531"/>
                    <a:pt x="5854" y="4056"/>
                    <a:pt x="5854" y="4702"/>
                  </a:cubicBezTo>
                  <a:lnTo>
                    <a:pt x="5854" y="9970"/>
                  </a:lnTo>
                  <a:cubicBezTo>
                    <a:pt x="5854" y="10294"/>
                    <a:pt x="6116" y="10556"/>
                    <a:pt x="6440" y="10556"/>
                  </a:cubicBezTo>
                  <a:lnTo>
                    <a:pt x="8782" y="10556"/>
                  </a:lnTo>
                  <a:cubicBezTo>
                    <a:pt x="9104" y="10556"/>
                    <a:pt x="9368" y="10294"/>
                    <a:pt x="9368" y="9970"/>
                  </a:cubicBezTo>
                  <a:lnTo>
                    <a:pt x="9368" y="3669"/>
                  </a:lnTo>
                  <a:cubicBezTo>
                    <a:pt x="9368" y="1921"/>
                    <a:pt x="8131" y="364"/>
                    <a:pt x="6231" y="55"/>
                  </a:cubicBezTo>
                  <a:cubicBezTo>
                    <a:pt x="6005" y="18"/>
                    <a:pt x="5779" y="0"/>
                    <a:pt x="5553" y="0"/>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316" name="Google Shape;14373;p111"/>
            <p:cNvSpPr/>
            <p:nvPr/>
          </p:nvSpPr>
          <p:spPr>
            <a:xfrm>
              <a:off x="2129760" y="4065840"/>
              <a:ext cx="405720" cy="405720"/>
            </a:xfrm>
            <a:custGeom>
              <a:avLst/>
              <a:gdLst/>
              <a:ahLst/>
              <a:cxnLst/>
              <a:rect l="l" t="t" r="r" b="b"/>
              <a:pathLst>
                <a:path w="19982" h="19982">
                  <a:moveTo>
                    <a:pt x="17015" y="1170"/>
                  </a:moveTo>
                  <a:cubicBezTo>
                    <a:pt x="17989" y="1170"/>
                    <a:pt x="18810" y="1993"/>
                    <a:pt x="18810" y="2966"/>
                  </a:cubicBezTo>
                  <a:lnTo>
                    <a:pt x="18810" y="17015"/>
                  </a:lnTo>
                  <a:cubicBezTo>
                    <a:pt x="18810" y="17990"/>
                    <a:pt x="17989" y="18811"/>
                    <a:pt x="17015" y="18811"/>
                  </a:cubicBezTo>
                  <a:lnTo>
                    <a:pt x="2965" y="18811"/>
                  </a:lnTo>
                  <a:cubicBezTo>
                    <a:pt x="1992" y="18811"/>
                    <a:pt x="1170" y="17990"/>
                    <a:pt x="1170" y="17015"/>
                  </a:cubicBezTo>
                  <a:lnTo>
                    <a:pt x="1170" y="2966"/>
                  </a:lnTo>
                  <a:cubicBezTo>
                    <a:pt x="1170" y="1993"/>
                    <a:pt x="1992" y="1170"/>
                    <a:pt x="2965" y="1170"/>
                  </a:cubicBezTo>
                  <a:close/>
                  <a:moveTo>
                    <a:pt x="2965" y="1"/>
                  </a:moveTo>
                  <a:cubicBezTo>
                    <a:pt x="1347" y="1"/>
                    <a:pt x="0" y="1349"/>
                    <a:pt x="0" y="2966"/>
                  </a:cubicBezTo>
                  <a:lnTo>
                    <a:pt x="0" y="17015"/>
                  </a:lnTo>
                  <a:cubicBezTo>
                    <a:pt x="0" y="18635"/>
                    <a:pt x="1348" y="19982"/>
                    <a:pt x="2965" y="19982"/>
                  </a:cubicBezTo>
                  <a:lnTo>
                    <a:pt x="17017" y="19982"/>
                  </a:lnTo>
                  <a:cubicBezTo>
                    <a:pt x="18635" y="19982"/>
                    <a:pt x="19981" y="18634"/>
                    <a:pt x="19981" y="17015"/>
                  </a:cubicBezTo>
                  <a:lnTo>
                    <a:pt x="19981" y="2966"/>
                  </a:lnTo>
                  <a:cubicBezTo>
                    <a:pt x="19981" y="1347"/>
                    <a:pt x="18633" y="1"/>
                    <a:pt x="17017" y="1"/>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grpSp>
      <p:sp>
        <p:nvSpPr>
          <p:cNvPr id="317" name="PlaceHolder 2"/>
          <p:cNvSpPr>
            <a:spLocks noGrp="1"/>
          </p:cNvSpPr>
          <p:nvPr>
            <p:ph type="subTitle"/>
          </p:nvPr>
        </p:nvSpPr>
        <p:spPr>
          <a:xfrm>
            <a:off x="722880" y="3504600"/>
            <a:ext cx="2921760" cy="461520"/>
          </a:xfrm>
          <a:prstGeom prst="rect">
            <a:avLst/>
          </a:prstGeom>
          <a:noFill/>
          <a:ln w="0">
            <a:noFill/>
          </a:ln>
        </p:spPr>
        <p:txBody>
          <a:bodyPr lIns="0" tIns="91440" rIns="0" bIns="91440" anchor="t">
            <a:noAutofit/>
          </a:bodyPr>
          <a:lstStyle/>
          <a:p>
            <a:pPr>
              <a:lnSpc>
                <a:spcPct val="150000"/>
              </a:lnSpc>
              <a:buNone/>
              <a:tabLst>
                <a:tab pos="0" algn="l"/>
              </a:tabLst>
            </a:pPr>
            <a:r>
              <a:rPr lang="pt-BR" sz="1600" b="1" i="1" strike="noStrike" spc="-1">
                <a:solidFill>
                  <a:srgbClr val="FFFFFF"/>
                </a:solidFill>
                <a:latin typeface="Raleway"/>
                <a:ea typeface="Montserrat"/>
              </a:rPr>
              <a:t>Siga-nos nas redes sociais!</a:t>
            </a:r>
            <a:endParaRPr lang="pt-BR" sz="1600" b="0" strike="noStrike" spc="-1">
              <a:latin typeface="Arial"/>
            </a:endParaRPr>
          </a:p>
        </p:txBody>
      </p:sp>
      <p:sp>
        <p:nvSpPr>
          <p:cNvPr id="318" name="Retângulo 28"/>
          <p:cNvSpPr/>
          <p:nvPr/>
        </p:nvSpPr>
        <p:spPr>
          <a:xfrm>
            <a:off x="1424520" y="4004280"/>
            <a:ext cx="537840" cy="528480"/>
          </a:xfrm>
          <a:prstGeom prst="rect">
            <a:avLst/>
          </a:prstGeom>
          <a:noFill/>
          <a:ln w="25560">
            <a:noFill/>
          </a:ln>
        </p:spPr>
        <p:style>
          <a:lnRef idx="0">
            <a:scrgbClr r="0" g="0" b="0"/>
          </a:lnRef>
          <a:fillRef idx="0">
            <a:scrgbClr r="0" g="0" b="0"/>
          </a:fillRef>
          <a:effectRef idx="0">
            <a:scrgbClr r="0" g="0" b="0"/>
          </a:effectRef>
          <a:fontRef idx="minor"/>
        </p:style>
        <p:txBody>
          <a:bodyPr/>
          <a:lstStyle/>
          <a:p>
            <a:endParaRPr lang="pt-BR"/>
          </a:p>
        </p:txBody>
      </p:sp>
      <p:grpSp>
        <p:nvGrpSpPr>
          <p:cNvPr id="319" name="Agrupar 27"/>
          <p:cNvGrpSpPr/>
          <p:nvPr/>
        </p:nvGrpSpPr>
        <p:grpSpPr>
          <a:xfrm>
            <a:off x="1490400" y="4065840"/>
            <a:ext cx="405720" cy="405720"/>
            <a:chOff x="1490400" y="4065840"/>
            <a:chExt cx="405720" cy="405720"/>
          </a:xfrm>
        </p:grpSpPr>
        <p:sp>
          <p:nvSpPr>
            <p:cNvPr id="320" name="Google Shape;14365;p111"/>
            <p:cNvSpPr/>
            <p:nvPr/>
          </p:nvSpPr>
          <p:spPr>
            <a:xfrm>
              <a:off x="1610640" y="4185720"/>
              <a:ext cx="165240" cy="165240"/>
            </a:xfrm>
            <a:custGeom>
              <a:avLst/>
              <a:gdLst/>
              <a:ahLst/>
              <a:cxnLst/>
              <a:rect l="l" t="t" r="r" b="b"/>
              <a:pathLst>
                <a:path w="8197" h="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321" name="Google Shape;14366;p111"/>
            <p:cNvSpPr/>
            <p:nvPr/>
          </p:nvSpPr>
          <p:spPr>
            <a:xfrm>
              <a:off x="1538280" y="4113360"/>
              <a:ext cx="309960" cy="309960"/>
            </a:xfrm>
            <a:custGeom>
              <a:avLst/>
              <a:gdLst/>
              <a:ahLst/>
              <a:cxnLst/>
              <a:rect l="l" t="t" r="r" b="b"/>
              <a:pathLst>
                <a:path w="15300" h="15299">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322" name="Google Shape;14367;p111"/>
            <p:cNvSpPr/>
            <p:nvPr/>
          </p:nvSpPr>
          <p:spPr>
            <a:xfrm>
              <a:off x="1490400" y="4065840"/>
              <a:ext cx="405720" cy="405720"/>
            </a:xfrm>
            <a:custGeom>
              <a:avLst/>
              <a:gdLst/>
              <a:ahLst/>
              <a:cxnLst/>
              <a:rect l="l" t="t" r="r" b="b"/>
              <a:pathLst>
                <a:path w="19984" h="19982">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323" name="Google Shape;14368;p111"/>
            <p:cNvSpPr/>
            <p:nvPr/>
          </p:nvSpPr>
          <p:spPr>
            <a:xfrm>
              <a:off x="1753920" y="4161960"/>
              <a:ext cx="46080" cy="46080"/>
            </a:xfrm>
            <a:custGeom>
              <a:avLst/>
              <a:gdLst/>
              <a:ahLst/>
              <a:cxnLst/>
              <a:rect l="l" t="t" r="r" b="b"/>
              <a:pathLst>
                <a:path w="2342" h="2343">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rgbClr val="F4A500"/>
            </a:solidFill>
            <a:ln w="0">
              <a:noFill/>
            </a:ln>
          </p:spPr>
          <p:style>
            <a:lnRef idx="0">
              <a:scrgbClr r="0" g="0" b="0"/>
            </a:lnRef>
            <a:fillRef idx="0">
              <a:scrgbClr r="0" g="0" b="0"/>
            </a:fillRef>
            <a:effectRef idx="0">
              <a:scrgbClr r="0" g="0" b="0"/>
            </a:effectRef>
            <a:fontRef idx="minor"/>
          </p:style>
          <p:txBody>
            <a:bodyPr/>
            <a:lstStyle/>
            <a:p>
              <a:endParaRPr lang="pt-BR"/>
            </a:p>
          </p:txBody>
        </p:sp>
      </p:grpSp>
      <p:sp>
        <p:nvSpPr>
          <p:cNvPr id="324" name="Retângulo 29"/>
          <p:cNvSpPr/>
          <p:nvPr/>
        </p:nvSpPr>
        <p:spPr>
          <a:xfrm>
            <a:off x="2063520" y="4007520"/>
            <a:ext cx="537840" cy="528480"/>
          </a:xfrm>
          <a:prstGeom prst="rect">
            <a:avLst/>
          </a:prstGeom>
          <a:noFill/>
          <a:ln w="25560">
            <a:noFill/>
          </a:ln>
        </p:spPr>
        <p:style>
          <a:lnRef idx="0">
            <a:scrgbClr r="0" g="0" b="0"/>
          </a:lnRef>
          <a:fillRef idx="0">
            <a:scrgbClr r="0" g="0" b="0"/>
          </a:fillRef>
          <a:effectRef idx="0">
            <a:scrgbClr r="0" g="0" b="0"/>
          </a:effectRef>
          <a:fontRef idx="minor"/>
        </p:style>
        <p:txBody>
          <a:bodyPr/>
          <a:lstStyle/>
          <a:p>
            <a:endParaRPr lang="pt-B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alphaModFix amt="92000"/>
          </a:blip>
          <a:stretch/>
        </a:blipFill>
        <a:effectLst/>
      </p:bgPr>
    </p:bg>
    <p:spTree>
      <p:nvGrpSpPr>
        <p:cNvPr id="1" name=""/>
        <p:cNvGrpSpPr/>
        <p:nvPr/>
      </p:nvGrpSpPr>
      <p:grpSpPr>
        <a:xfrm>
          <a:off x="0" y="0"/>
          <a:ext cx="0" cy="0"/>
          <a:chOff x="0" y="0"/>
          <a:chExt cx="0" cy="0"/>
        </a:xfrm>
      </p:grpSpPr>
      <p:pic>
        <p:nvPicPr>
          <p:cNvPr id="136" name="Imagem 5" descr="Uma imagem contendo avião, objeto, verde, escuro&#10;&#10;Descrição gerada automaticamente"/>
          <p:cNvPicPr/>
          <p:nvPr/>
        </p:nvPicPr>
        <p:blipFill>
          <a:blip r:embed="rId2"/>
          <a:stretch/>
        </p:blipFill>
        <p:spPr>
          <a:xfrm>
            <a:off x="5040" y="0"/>
            <a:ext cx="9132480" cy="5141880"/>
          </a:xfrm>
          <a:prstGeom prst="rect">
            <a:avLst/>
          </a:prstGeom>
          <a:ln w="0">
            <a:noFill/>
          </a:ln>
        </p:spPr>
      </p:pic>
      <p:sp>
        <p:nvSpPr>
          <p:cNvPr id="137" name="Retângulo 4"/>
          <p:cNvSpPr/>
          <p:nvPr/>
        </p:nvSpPr>
        <p:spPr>
          <a:xfrm>
            <a:off x="384840" y="309960"/>
            <a:ext cx="8372160" cy="4521960"/>
          </a:xfrm>
          <a:prstGeom prst="rect">
            <a:avLst/>
          </a:prstGeom>
          <a:solidFill>
            <a:srgbClr val="FFFFFF"/>
          </a:solidFill>
          <a:ln w="25560">
            <a:noFill/>
          </a:ln>
        </p:spPr>
        <p:style>
          <a:lnRef idx="0">
            <a:scrgbClr r="0" g="0" b="0"/>
          </a:lnRef>
          <a:fillRef idx="0">
            <a:scrgbClr r="0" g="0" b="0"/>
          </a:fillRef>
          <a:effectRef idx="0">
            <a:scrgbClr r="0" g="0" b="0"/>
          </a:effectRef>
          <a:fontRef idx="minor"/>
        </p:style>
        <p:txBody>
          <a:bodyPr/>
          <a:lstStyle/>
          <a:p>
            <a:endParaRPr lang="pt-BR"/>
          </a:p>
        </p:txBody>
      </p:sp>
      <p:sp>
        <p:nvSpPr>
          <p:cNvPr id="138" name="Retângulo 9"/>
          <p:cNvSpPr/>
          <p:nvPr/>
        </p:nvSpPr>
        <p:spPr>
          <a:xfrm>
            <a:off x="-2244960" y="468720"/>
            <a:ext cx="6510600" cy="800280"/>
          </a:xfrm>
          <a:prstGeom prst="rect">
            <a:avLst/>
          </a:prstGeom>
          <a:solidFill>
            <a:srgbClr val="004A2A"/>
          </a:solidFill>
          <a:ln w="25560">
            <a:noFill/>
          </a:ln>
        </p:spPr>
        <p:style>
          <a:lnRef idx="0">
            <a:scrgbClr r="0" g="0" b="0"/>
          </a:lnRef>
          <a:fillRef idx="0">
            <a:scrgbClr r="0" g="0" b="0"/>
          </a:fillRef>
          <a:effectRef idx="0">
            <a:scrgbClr r="0" g="0" b="0"/>
          </a:effectRef>
          <a:fontRef idx="minor"/>
        </p:style>
        <p:txBody>
          <a:bodyPr/>
          <a:lstStyle/>
          <a:p>
            <a:endParaRPr lang="pt-BR"/>
          </a:p>
        </p:txBody>
      </p:sp>
      <p:sp>
        <p:nvSpPr>
          <p:cNvPr id="139" name="Retângulo 10"/>
          <p:cNvSpPr/>
          <p:nvPr/>
        </p:nvSpPr>
        <p:spPr>
          <a:xfrm>
            <a:off x="-2368800" y="340560"/>
            <a:ext cx="6510600" cy="809280"/>
          </a:xfrm>
          <a:prstGeom prst="rect">
            <a:avLst/>
          </a:prstGeom>
          <a:noFill/>
          <a:ln w="25560">
            <a:solidFill>
              <a:srgbClr val="F4A500"/>
            </a:solidFill>
            <a:round/>
          </a:ln>
        </p:spPr>
        <p:style>
          <a:lnRef idx="0">
            <a:scrgbClr r="0" g="0" b="0"/>
          </a:lnRef>
          <a:fillRef idx="0">
            <a:scrgbClr r="0" g="0" b="0"/>
          </a:fillRef>
          <a:effectRef idx="0">
            <a:scrgbClr r="0" g="0" b="0"/>
          </a:effectRef>
          <a:fontRef idx="minor"/>
        </p:style>
        <p:txBody>
          <a:bodyPr/>
          <a:lstStyle/>
          <a:p>
            <a:endParaRPr lang="pt-BR"/>
          </a:p>
        </p:txBody>
      </p:sp>
      <p:sp>
        <p:nvSpPr>
          <p:cNvPr id="140" name="PlaceHolder 1"/>
          <p:cNvSpPr>
            <a:spLocks noGrp="1"/>
          </p:cNvSpPr>
          <p:nvPr>
            <p:ph type="title"/>
          </p:nvPr>
        </p:nvSpPr>
        <p:spPr>
          <a:xfrm>
            <a:off x="1045800" y="515160"/>
            <a:ext cx="3096000" cy="587880"/>
          </a:xfrm>
          <a:prstGeom prst="rect">
            <a:avLst/>
          </a:prstGeom>
          <a:noFill/>
          <a:ln w="0">
            <a:noFill/>
          </a:ln>
        </p:spPr>
        <p:txBody>
          <a:bodyPr lIns="90000" tIns="91440" rIns="90000" bIns="91440" anchor="ctr">
            <a:noAutofit/>
          </a:bodyPr>
          <a:lstStyle/>
          <a:p>
            <a:pPr>
              <a:lnSpc>
                <a:spcPct val="100000"/>
              </a:lnSpc>
              <a:buNone/>
              <a:tabLst>
                <a:tab pos="0" algn="l"/>
              </a:tabLst>
            </a:pPr>
            <a:r>
              <a:rPr lang="pt-BR" sz="2800" b="1" strike="noStrike" spc="-1">
                <a:solidFill>
                  <a:srgbClr val="FFFFFF"/>
                </a:solidFill>
                <a:latin typeface="Raleway"/>
                <a:ea typeface="Titillium Web"/>
              </a:rPr>
              <a:t>Apresentação</a:t>
            </a:r>
            <a:endParaRPr lang="pt-BR" sz="2800" b="0" strike="noStrike" spc="-1">
              <a:latin typeface="Arial"/>
            </a:endParaRPr>
          </a:p>
        </p:txBody>
      </p:sp>
      <p:sp>
        <p:nvSpPr>
          <p:cNvPr id="141" name="PlaceHolder 2"/>
          <p:cNvSpPr>
            <a:spLocks noGrp="1"/>
          </p:cNvSpPr>
          <p:nvPr>
            <p:ph type="subTitle"/>
          </p:nvPr>
        </p:nvSpPr>
        <p:spPr>
          <a:xfrm>
            <a:off x="1005120" y="1432080"/>
            <a:ext cx="3823078" cy="1207080"/>
          </a:xfrm>
          <a:prstGeom prst="rect">
            <a:avLst/>
          </a:prstGeom>
          <a:noFill/>
          <a:ln w="0">
            <a:noFill/>
          </a:ln>
        </p:spPr>
        <p:txBody>
          <a:bodyPr lIns="0" tIns="91440" rIns="0" bIns="91440" anchor="t">
            <a:noAutofit/>
          </a:bodyPr>
          <a:lstStyle/>
          <a:p>
            <a:pPr indent="0" algn="just">
              <a:lnSpc>
                <a:spcPct val="100000"/>
              </a:lnSpc>
              <a:buNone/>
              <a:tabLst>
                <a:tab pos="0" algn="l"/>
              </a:tabLst>
            </a:pPr>
            <a:r>
              <a:rPr lang="pt-BR" sz="1400" b="0" strike="noStrike" dirty="0">
                <a:solidFill>
                  <a:srgbClr val="404040"/>
                </a:solidFill>
                <a:latin typeface="Raleway"/>
                <a:ea typeface="Montserrat"/>
              </a:rPr>
              <a:t>O 3º Congresso da Rede Brasileira de Bioquerosene e Hidrocarbonetos Renováveis para Aviação.</a:t>
            </a:r>
            <a:endParaRPr lang="pt-BR" sz="1400" b="0" strike="noStrike" dirty="0">
              <a:latin typeface="Arial"/>
            </a:endParaRPr>
          </a:p>
          <a:p>
            <a:pPr indent="0" algn="just">
              <a:lnSpc>
                <a:spcPct val="100000"/>
              </a:lnSpc>
              <a:buNone/>
              <a:tabLst>
                <a:tab pos="0" algn="l"/>
              </a:tabLst>
            </a:pPr>
            <a:r>
              <a:rPr lang="pt-BR" sz="1400" b="0" strike="noStrike" dirty="0">
                <a:solidFill>
                  <a:srgbClr val="404040"/>
                </a:solidFill>
                <a:latin typeface="Raleway"/>
                <a:ea typeface="Montserrat"/>
              </a:rPr>
              <a:t>O Congresso tem por objetivo </a:t>
            </a:r>
            <a:r>
              <a:rPr lang="pt-BR" sz="1400" b="1" strike="noStrike" dirty="0">
                <a:solidFill>
                  <a:srgbClr val="404040"/>
                </a:solidFill>
                <a:latin typeface="Raleway"/>
                <a:ea typeface="Montserrat"/>
              </a:rPr>
              <a:t>promover a interação dos diversos autores envolvidos na produção e utilização de combustíveis alternativos</a:t>
            </a:r>
            <a:r>
              <a:rPr lang="pt-BR" sz="1400" b="0" strike="noStrike" dirty="0">
                <a:solidFill>
                  <a:srgbClr val="404040"/>
                </a:solidFill>
                <a:latin typeface="Raleway"/>
                <a:ea typeface="Montserrat"/>
              </a:rPr>
              <a:t>, principalmente o bioquerosene para aviação, contribuindo para um maior desenvolvimento deste setor e sua divulgação</a:t>
            </a:r>
            <a:r>
              <a:rPr lang="pt-BR" sz="1400" b="0" strike="noStrike" dirty="0">
                <a:solidFill>
                  <a:srgbClr val="404040"/>
                </a:solidFill>
                <a:latin typeface="Arial"/>
                <a:ea typeface="Montserrat"/>
              </a:rPr>
              <a:t>.</a:t>
            </a:r>
            <a:endParaRPr lang="pt-BR" sz="1400" b="0" strike="noStrike" dirty="0">
              <a:latin typeface="Arial"/>
            </a:endParaRPr>
          </a:p>
        </p:txBody>
      </p:sp>
      <p:pic>
        <p:nvPicPr>
          <p:cNvPr id="142" name="Imagem 2" descr="Avião de grande porte voando&#10;&#10;Descrição gerada automaticamente"/>
          <p:cNvPicPr/>
          <p:nvPr/>
        </p:nvPicPr>
        <p:blipFill>
          <a:blip r:embed="rId3"/>
          <a:stretch/>
        </p:blipFill>
        <p:spPr>
          <a:xfrm flipH="1">
            <a:off x="5899680" y="3567960"/>
            <a:ext cx="4421520" cy="2264040"/>
          </a:xfrm>
          <a:prstGeom prst="rect">
            <a:avLst/>
          </a:prstGeom>
          <a:ln w="0">
            <a:noFill/>
          </a:ln>
        </p:spPr>
      </p:pic>
      <p:pic>
        <p:nvPicPr>
          <p:cNvPr id="143" name="Imagem 8" descr="Logotipo&#10;&#10;Descrição gerada automaticamente"/>
          <p:cNvPicPr/>
          <p:nvPr/>
        </p:nvPicPr>
        <p:blipFill>
          <a:blip r:embed="rId4"/>
          <a:stretch/>
        </p:blipFill>
        <p:spPr>
          <a:xfrm>
            <a:off x="5041080" y="515160"/>
            <a:ext cx="3823078" cy="3897286"/>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Imagem 5" descr="Uma imagem contendo avião, objeto, verde, escuro&#10;&#10;Descrição gerada automaticamente"/>
          <p:cNvPicPr/>
          <p:nvPr/>
        </p:nvPicPr>
        <p:blipFill>
          <a:blip r:embed="rId2"/>
          <a:stretch/>
        </p:blipFill>
        <p:spPr>
          <a:xfrm>
            <a:off x="5040" y="0"/>
            <a:ext cx="9132480" cy="5141880"/>
          </a:xfrm>
          <a:prstGeom prst="rect">
            <a:avLst/>
          </a:prstGeom>
          <a:ln w="0">
            <a:noFill/>
          </a:ln>
        </p:spPr>
      </p:pic>
      <p:sp>
        <p:nvSpPr>
          <p:cNvPr id="145" name="Retângulo 4"/>
          <p:cNvSpPr/>
          <p:nvPr/>
        </p:nvSpPr>
        <p:spPr>
          <a:xfrm>
            <a:off x="384840" y="309960"/>
            <a:ext cx="8372160" cy="4521960"/>
          </a:xfrm>
          <a:prstGeom prst="rect">
            <a:avLst/>
          </a:prstGeom>
          <a:solidFill>
            <a:srgbClr val="FFFFFF"/>
          </a:solidFill>
          <a:ln w="25560">
            <a:noFill/>
          </a:ln>
        </p:spPr>
        <p:style>
          <a:lnRef idx="0">
            <a:scrgbClr r="0" g="0" b="0"/>
          </a:lnRef>
          <a:fillRef idx="0">
            <a:scrgbClr r="0" g="0" b="0"/>
          </a:fillRef>
          <a:effectRef idx="0">
            <a:scrgbClr r="0" g="0" b="0"/>
          </a:effectRef>
          <a:fontRef idx="minor"/>
        </p:style>
        <p:txBody>
          <a:bodyPr/>
          <a:lstStyle/>
          <a:p>
            <a:endParaRPr lang="pt-BR"/>
          </a:p>
        </p:txBody>
      </p:sp>
      <p:pic>
        <p:nvPicPr>
          <p:cNvPr id="146" name="Imagem 3" descr="Logotipo&#10;&#10;Descrição gerada automaticamente"/>
          <p:cNvPicPr/>
          <p:nvPr/>
        </p:nvPicPr>
        <p:blipFill>
          <a:blip r:embed="rId3"/>
          <a:stretch/>
        </p:blipFill>
        <p:spPr>
          <a:xfrm>
            <a:off x="7249320" y="392760"/>
            <a:ext cx="1339560" cy="643320"/>
          </a:xfrm>
          <a:prstGeom prst="rect">
            <a:avLst/>
          </a:prstGeom>
          <a:ln w="0">
            <a:noFill/>
          </a:ln>
        </p:spPr>
      </p:pic>
      <p:grpSp>
        <p:nvGrpSpPr>
          <p:cNvPr id="147" name="Google Shape;6847;p100"/>
          <p:cNvGrpSpPr/>
          <p:nvPr/>
        </p:nvGrpSpPr>
        <p:grpSpPr>
          <a:xfrm>
            <a:off x="4402800" y="2273760"/>
            <a:ext cx="4236120" cy="2445480"/>
            <a:chOff x="4402800" y="2273760"/>
            <a:chExt cx="4236120" cy="2445480"/>
          </a:xfrm>
        </p:grpSpPr>
        <p:sp>
          <p:nvSpPr>
            <p:cNvPr id="148" name="Google Shape;6848;p100"/>
            <p:cNvSpPr/>
            <p:nvPr/>
          </p:nvSpPr>
          <p:spPr>
            <a:xfrm>
              <a:off x="6893640" y="3470760"/>
              <a:ext cx="876240" cy="210600"/>
            </a:xfrm>
            <a:custGeom>
              <a:avLst/>
              <a:gdLst/>
              <a:ahLst/>
              <a:cxnLst/>
              <a:rect l="l" t="t" r="r" b="b"/>
              <a:pathLst>
                <a:path w="59156" h="13204">
                  <a:moveTo>
                    <a:pt x="1" y="0"/>
                  </a:moveTo>
                  <a:lnTo>
                    <a:pt x="1" y="0"/>
                  </a:lnTo>
                  <a:close/>
                  <a:moveTo>
                    <a:pt x="59155" y="13203"/>
                  </a:moveTo>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49" name="Google Shape;6849;p100"/>
            <p:cNvSpPr/>
            <p:nvPr/>
          </p:nvSpPr>
          <p:spPr>
            <a:xfrm>
              <a:off x="5991840" y="2355480"/>
              <a:ext cx="2443680" cy="1999440"/>
            </a:xfrm>
            <a:custGeom>
              <a:avLst/>
              <a:gdLst/>
              <a:ahLst/>
              <a:cxnLst/>
              <a:rect l="l" t="t" r="r" b="b"/>
              <a:pathLst>
                <a:path w="164746" h="124369">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50" name="Google Shape;6850;p100"/>
            <p:cNvSpPr/>
            <p:nvPr/>
          </p:nvSpPr>
          <p:spPr>
            <a:xfrm>
              <a:off x="7775640" y="3930480"/>
              <a:ext cx="656640" cy="522000"/>
            </a:xfrm>
            <a:custGeom>
              <a:avLst/>
              <a:gdLst/>
              <a:ahLst/>
              <a:cxnLst/>
              <a:rect l="l" t="t" r="r" b="b"/>
              <a:pathLst>
                <a:path w="44363" h="32555">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51" name="Google Shape;6851;p100"/>
            <p:cNvSpPr/>
            <p:nvPr/>
          </p:nvSpPr>
          <p:spPr>
            <a:xfrm>
              <a:off x="8089560" y="3747240"/>
              <a:ext cx="337680" cy="198720"/>
            </a:xfrm>
            <a:custGeom>
              <a:avLst/>
              <a:gdLst/>
              <a:ahLst/>
              <a:cxnLst/>
              <a:rect l="l" t="t" r="r" b="b"/>
              <a:pathLst>
                <a:path w="22865" h="12472">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52" name="Google Shape;6852;p100"/>
            <p:cNvSpPr/>
            <p:nvPr/>
          </p:nvSpPr>
          <p:spPr>
            <a:xfrm>
              <a:off x="7766640" y="3612600"/>
              <a:ext cx="165600" cy="203040"/>
            </a:xfrm>
            <a:custGeom>
              <a:avLst/>
              <a:gdLst/>
              <a:ahLst/>
              <a:cxnLst/>
              <a:rect l="l" t="t" r="r" b="b"/>
              <a:pathLst>
                <a:path w="11286" h="12738">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53" name="Google Shape;6853;p100"/>
            <p:cNvSpPr/>
            <p:nvPr/>
          </p:nvSpPr>
          <p:spPr>
            <a:xfrm>
              <a:off x="7556400" y="3635640"/>
              <a:ext cx="320040" cy="275400"/>
            </a:xfrm>
            <a:custGeom>
              <a:avLst/>
              <a:gdLst/>
              <a:ahLst/>
              <a:cxnLst/>
              <a:rect l="l" t="t" r="r" b="b"/>
              <a:pathLst>
                <a:path w="21672" h="17228">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54" name="Google Shape;6854;p100"/>
            <p:cNvSpPr/>
            <p:nvPr/>
          </p:nvSpPr>
          <p:spPr>
            <a:xfrm>
              <a:off x="6870240" y="3935160"/>
              <a:ext cx="133200" cy="252720"/>
            </a:xfrm>
            <a:custGeom>
              <a:avLst/>
              <a:gdLst/>
              <a:ahLst/>
              <a:cxnLst/>
              <a:rect l="l" t="t" r="r" b="b"/>
              <a:pathLst>
                <a:path w="9091" h="15817">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55" name="Google Shape;6855;p100"/>
            <p:cNvSpPr/>
            <p:nvPr/>
          </p:nvSpPr>
          <p:spPr>
            <a:xfrm>
              <a:off x="8087040" y="2881800"/>
              <a:ext cx="156960" cy="267480"/>
            </a:xfrm>
            <a:custGeom>
              <a:avLst/>
              <a:gdLst/>
              <a:ahLst/>
              <a:cxnLst/>
              <a:rect l="l" t="t" r="r" b="b"/>
              <a:pathLst>
                <a:path w="10698" h="16731">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56" name="Google Shape;6856;p100"/>
            <p:cNvSpPr/>
            <p:nvPr/>
          </p:nvSpPr>
          <p:spPr>
            <a:xfrm>
              <a:off x="8362440" y="4379400"/>
              <a:ext cx="276480" cy="226440"/>
            </a:xfrm>
            <a:custGeom>
              <a:avLst/>
              <a:gdLst/>
              <a:ahLst/>
              <a:cxnLst/>
              <a:rect l="l" t="t" r="r" b="b"/>
              <a:pathLst>
                <a:path w="18751" h="14182">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57" name="Google Shape;6857;p100"/>
            <p:cNvSpPr/>
            <p:nvPr/>
          </p:nvSpPr>
          <p:spPr>
            <a:xfrm>
              <a:off x="8008560" y="3371400"/>
              <a:ext cx="136440" cy="246240"/>
            </a:xfrm>
            <a:custGeom>
              <a:avLst/>
              <a:gdLst/>
              <a:ahLst/>
              <a:cxnLst/>
              <a:rect l="l" t="t" r="r" b="b"/>
              <a:pathLst>
                <a:path w="9315" h="15417">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58" name="Google Shape;6858;p100"/>
            <p:cNvSpPr/>
            <p:nvPr/>
          </p:nvSpPr>
          <p:spPr>
            <a:xfrm>
              <a:off x="7909920" y="3708720"/>
              <a:ext cx="108360" cy="144720"/>
            </a:xfrm>
            <a:custGeom>
              <a:avLst/>
              <a:gdLst/>
              <a:ahLst/>
              <a:cxnLst/>
              <a:rect l="l" t="t" r="r" b="b"/>
              <a:pathLst>
                <a:path w="7415" h="9097">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59" name="Google Shape;6859;p100"/>
            <p:cNvSpPr/>
            <p:nvPr/>
          </p:nvSpPr>
          <p:spPr>
            <a:xfrm>
              <a:off x="6829200" y="2357280"/>
              <a:ext cx="152640" cy="102960"/>
            </a:xfrm>
            <a:custGeom>
              <a:avLst/>
              <a:gdLst/>
              <a:ahLst/>
              <a:cxnLst/>
              <a:rect l="l" t="t" r="r" b="b"/>
              <a:pathLst>
                <a:path w="10405" h="652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60" name="Google Shape;6860;p100"/>
            <p:cNvSpPr/>
            <p:nvPr/>
          </p:nvSpPr>
          <p:spPr>
            <a:xfrm>
              <a:off x="6405480" y="2317680"/>
              <a:ext cx="144360" cy="55440"/>
            </a:xfrm>
            <a:custGeom>
              <a:avLst/>
              <a:gdLst/>
              <a:ahLst/>
              <a:cxnLst/>
              <a:rect l="l" t="t" r="r" b="b"/>
              <a:pathLst>
                <a:path w="9851" h="35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61" name="Google Shape;6861;p100"/>
            <p:cNvSpPr/>
            <p:nvPr/>
          </p:nvSpPr>
          <p:spPr>
            <a:xfrm>
              <a:off x="6141240" y="2700720"/>
              <a:ext cx="66960" cy="72720"/>
            </a:xfrm>
            <a:custGeom>
              <a:avLst/>
              <a:gdLst/>
              <a:ahLst/>
              <a:cxnLst/>
              <a:rect l="l" t="t" r="r" b="b"/>
              <a:pathLst>
                <a:path w="4633" h="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62" name="Google Shape;6862;p100"/>
            <p:cNvSpPr/>
            <p:nvPr/>
          </p:nvSpPr>
          <p:spPr>
            <a:xfrm>
              <a:off x="7876080" y="3888720"/>
              <a:ext cx="126000" cy="51120"/>
            </a:xfrm>
            <a:custGeom>
              <a:avLst/>
              <a:gdLst/>
              <a:ahLst/>
              <a:cxnLst/>
              <a:rect l="l" t="t" r="r" b="b"/>
              <a:pathLst>
                <a:path w="8614" h="3295">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63" name="Google Shape;6863;p100"/>
            <p:cNvSpPr/>
            <p:nvPr/>
          </p:nvSpPr>
          <p:spPr>
            <a:xfrm>
              <a:off x="7664760" y="2373120"/>
              <a:ext cx="153720" cy="33480"/>
            </a:xfrm>
            <a:custGeom>
              <a:avLst/>
              <a:gdLst/>
              <a:ahLst/>
              <a:cxnLst/>
              <a:rect l="l" t="t" r="r" b="b"/>
              <a:pathLst>
                <a:path w="10487" h="2193">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64" name="Google Shape;6864;p100"/>
            <p:cNvSpPr/>
            <p:nvPr/>
          </p:nvSpPr>
          <p:spPr>
            <a:xfrm>
              <a:off x="8122680" y="4489560"/>
              <a:ext cx="72720" cy="60840"/>
            </a:xfrm>
            <a:custGeom>
              <a:avLst/>
              <a:gdLst/>
              <a:ahLst/>
              <a:cxnLst/>
              <a:rect l="l" t="t" r="r" b="b"/>
              <a:pathLst>
                <a:path w="5029" h="3895">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65" name="Google Shape;6865;p100"/>
            <p:cNvSpPr/>
            <p:nvPr/>
          </p:nvSpPr>
          <p:spPr>
            <a:xfrm>
              <a:off x="7431840" y="3533400"/>
              <a:ext cx="46800" cy="80640"/>
            </a:xfrm>
            <a:custGeom>
              <a:avLst/>
              <a:gdLst/>
              <a:ahLst/>
              <a:cxnLst/>
              <a:rect l="l" t="t" r="r" b="b"/>
              <a:pathLst>
                <a:path w="3284" h="5122">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66" name="Google Shape;6866;p100"/>
            <p:cNvSpPr/>
            <p:nvPr/>
          </p:nvSpPr>
          <p:spPr>
            <a:xfrm>
              <a:off x="7155360" y="2304720"/>
              <a:ext cx="93600" cy="40680"/>
            </a:xfrm>
            <a:custGeom>
              <a:avLst/>
              <a:gdLst/>
              <a:ahLst/>
              <a:cxnLst/>
              <a:rect l="l" t="t" r="r" b="b"/>
              <a:pathLst>
                <a:path w="6430" h="2646">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67" name="Google Shape;6867;p100"/>
            <p:cNvSpPr/>
            <p:nvPr/>
          </p:nvSpPr>
          <p:spPr>
            <a:xfrm>
              <a:off x="6499080" y="2305440"/>
              <a:ext cx="68400" cy="34200"/>
            </a:xfrm>
            <a:custGeom>
              <a:avLst/>
              <a:gdLst/>
              <a:ahLst/>
              <a:cxnLst/>
              <a:rect l="l" t="t" r="r" b="b"/>
              <a:pathLst>
                <a:path w="4719" h="222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68" name="Google Shape;6868;p100"/>
            <p:cNvSpPr/>
            <p:nvPr/>
          </p:nvSpPr>
          <p:spPr>
            <a:xfrm>
              <a:off x="7972200" y="3891960"/>
              <a:ext cx="74160" cy="47520"/>
            </a:xfrm>
            <a:custGeom>
              <a:avLst/>
              <a:gdLst/>
              <a:ahLst/>
              <a:cxnLst/>
              <a:rect l="l" t="t" r="r" b="b"/>
              <a:pathLst>
                <a:path w="5116" h="306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69" name="Google Shape;6869;p100"/>
            <p:cNvSpPr/>
            <p:nvPr/>
          </p:nvSpPr>
          <p:spPr>
            <a:xfrm>
              <a:off x="7997040" y="3249000"/>
              <a:ext cx="38520" cy="58680"/>
            </a:xfrm>
            <a:custGeom>
              <a:avLst/>
              <a:gdLst/>
              <a:ahLst/>
              <a:cxnLst/>
              <a:rect l="l" t="t" r="r" b="b"/>
              <a:pathLst>
                <a:path w="2711" h="3754">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70" name="Google Shape;6870;p100"/>
            <p:cNvSpPr/>
            <p:nvPr/>
          </p:nvSpPr>
          <p:spPr>
            <a:xfrm>
              <a:off x="7992720" y="3504600"/>
              <a:ext cx="43200" cy="60840"/>
            </a:xfrm>
            <a:custGeom>
              <a:avLst/>
              <a:gdLst/>
              <a:ahLst/>
              <a:cxnLst/>
              <a:rect l="l" t="t" r="r" b="b"/>
              <a:pathLst>
                <a:path w="3025" h="3891">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71" name="Google Shape;6871;p100"/>
            <p:cNvSpPr/>
            <p:nvPr/>
          </p:nvSpPr>
          <p:spPr>
            <a:xfrm>
              <a:off x="6725520" y="2303280"/>
              <a:ext cx="64440" cy="28800"/>
            </a:xfrm>
            <a:custGeom>
              <a:avLst/>
              <a:gdLst/>
              <a:ahLst/>
              <a:cxnLst/>
              <a:rect l="l" t="t" r="r" b="b"/>
              <a:pathLst>
                <a:path w="4460" h="1893">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72" name="Google Shape;6872;p100"/>
            <p:cNvSpPr/>
            <p:nvPr/>
          </p:nvSpPr>
          <p:spPr>
            <a:xfrm>
              <a:off x="8547480" y="4110840"/>
              <a:ext cx="42120" cy="49680"/>
            </a:xfrm>
            <a:custGeom>
              <a:avLst/>
              <a:gdLst/>
              <a:ahLst/>
              <a:cxnLst/>
              <a:rect l="l" t="t" r="r" b="b"/>
              <a:pathLst>
                <a:path w="2963" h="3202">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73" name="Google Shape;6873;p100"/>
            <p:cNvSpPr/>
            <p:nvPr/>
          </p:nvSpPr>
          <p:spPr>
            <a:xfrm>
              <a:off x="8148960" y="3669840"/>
              <a:ext cx="37440" cy="49680"/>
            </a:xfrm>
            <a:custGeom>
              <a:avLst/>
              <a:gdLst/>
              <a:ahLst/>
              <a:cxnLst/>
              <a:rect l="l" t="t" r="r" b="b"/>
              <a:pathLst>
                <a:path w="2643" h="3192">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74" name="Google Shape;6874;p100"/>
            <p:cNvSpPr/>
            <p:nvPr/>
          </p:nvSpPr>
          <p:spPr>
            <a:xfrm>
              <a:off x="6804360" y="2298240"/>
              <a:ext cx="50040" cy="30600"/>
            </a:xfrm>
            <a:custGeom>
              <a:avLst/>
              <a:gdLst/>
              <a:ahLst/>
              <a:cxnLst/>
              <a:rect l="l" t="t" r="r" b="b"/>
              <a:pathLst>
                <a:path w="3489" h="2006">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75" name="Google Shape;6875;p100"/>
            <p:cNvSpPr/>
            <p:nvPr/>
          </p:nvSpPr>
          <p:spPr>
            <a:xfrm>
              <a:off x="8180640" y="2437920"/>
              <a:ext cx="46440" cy="25200"/>
            </a:xfrm>
            <a:custGeom>
              <a:avLst/>
              <a:gdLst/>
              <a:ahLst/>
              <a:cxnLst/>
              <a:rect l="l" t="t" r="r" b="b"/>
              <a:pathLst>
                <a:path w="3243" h="1672">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76" name="Google Shape;6876;p100"/>
            <p:cNvSpPr/>
            <p:nvPr/>
          </p:nvSpPr>
          <p:spPr>
            <a:xfrm>
              <a:off x="7257240" y="2328840"/>
              <a:ext cx="46800" cy="28440"/>
            </a:xfrm>
            <a:custGeom>
              <a:avLst/>
              <a:gdLst/>
              <a:ahLst/>
              <a:cxnLst/>
              <a:rect l="l" t="t" r="r" b="b"/>
              <a:pathLst>
                <a:path w="3262" h="1879">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77" name="Google Shape;6877;p100"/>
            <p:cNvSpPr/>
            <p:nvPr/>
          </p:nvSpPr>
          <p:spPr>
            <a:xfrm>
              <a:off x="8053200" y="3788280"/>
              <a:ext cx="44280" cy="24120"/>
            </a:xfrm>
            <a:custGeom>
              <a:avLst/>
              <a:gdLst/>
              <a:ahLst/>
              <a:cxnLst/>
              <a:rect l="l" t="t" r="r" b="b"/>
              <a:pathLst>
                <a:path w="3112" h="1609">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78" name="Google Shape;6878;p100"/>
            <p:cNvSpPr/>
            <p:nvPr/>
          </p:nvSpPr>
          <p:spPr>
            <a:xfrm>
              <a:off x="6867720" y="2304360"/>
              <a:ext cx="34920" cy="23760"/>
            </a:xfrm>
            <a:custGeom>
              <a:avLst/>
              <a:gdLst/>
              <a:ahLst/>
              <a:cxnLst/>
              <a:rect l="l" t="t" r="r" b="b"/>
              <a:pathLst>
                <a:path w="2481" h="159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79" name="Google Shape;6879;p100"/>
            <p:cNvSpPr/>
            <p:nvPr/>
          </p:nvSpPr>
          <p:spPr>
            <a:xfrm>
              <a:off x="5511600" y="2309400"/>
              <a:ext cx="307080" cy="59400"/>
            </a:xfrm>
            <a:custGeom>
              <a:avLst/>
              <a:gdLst/>
              <a:ahLst/>
              <a:cxnLst/>
              <a:rect l="l" t="t" r="r" b="b"/>
              <a:pathLst>
                <a:path w="20808" h="3802">
                  <a:moveTo>
                    <a:pt x="20756" y="0"/>
                  </a:moveTo>
                  <a:lnTo>
                    <a:pt x="20738" y="17"/>
                  </a:lnTo>
                  <a:lnTo>
                    <a:pt x="20773" y="17"/>
                  </a:lnTo>
                  <a:lnTo>
                    <a:pt x="20808" y="0"/>
                  </a:lnTo>
                  <a:close/>
                  <a:moveTo>
                    <a:pt x="1" y="3785"/>
                  </a:moveTo>
                  <a:lnTo>
                    <a:pt x="1" y="3802"/>
                  </a:lnTo>
                  <a:lnTo>
                    <a:pt x="18" y="3802"/>
                  </a:lnTo>
                  <a:lnTo>
                    <a:pt x="18" y="3785"/>
                  </a:ln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80" name="Google Shape;6880;p100"/>
            <p:cNvSpPr/>
            <p:nvPr/>
          </p:nvSpPr>
          <p:spPr>
            <a:xfrm>
              <a:off x="4402800" y="2273760"/>
              <a:ext cx="1917720" cy="2445480"/>
            </a:xfrm>
            <a:custGeom>
              <a:avLst/>
              <a:gdLst/>
              <a:ahLst/>
              <a:cxnLst/>
              <a:rect l="l" t="t" r="r" b="b"/>
              <a:pathLst>
                <a:path w="129302" h="15209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81" name="Google Shape;6881;p100"/>
            <p:cNvSpPr/>
            <p:nvPr/>
          </p:nvSpPr>
          <p:spPr>
            <a:xfrm>
              <a:off x="5203080" y="2339280"/>
              <a:ext cx="166320" cy="57240"/>
            </a:xfrm>
            <a:custGeom>
              <a:avLst/>
              <a:gdLst/>
              <a:ahLst/>
              <a:cxnLst/>
              <a:rect l="l" t="t" r="r" b="b"/>
              <a:pathLst>
                <a:path w="11320" h="3667">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82" name="Google Shape;6882;p100"/>
            <p:cNvSpPr/>
            <p:nvPr/>
          </p:nvSpPr>
          <p:spPr>
            <a:xfrm>
              <a:off x="6131160" y="2512080"/>
              <a:ext cx="124920" cy="59760"/>
            </a:xfrm>
            <a:custGeom>
              <a:avLst/>
              <a:gdLst/>
              <a:ahLst/>
              <a:cxnLst/>
              <a:rect l="l" t="t" r="r" b="b"/>
              <a:pathLst>
                <a:path w="8538" h="3823">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83" name="Google Shape;6883;p100"/>
            <p:cNvSpPr/>
            <p:nvPr/>
          </p:nvSpPr>
          <p:spPr>
            <a:xfrm>
              <a:off x="5127120" y="3277800"/>
              <a:ext cx="154800" cy="70920"/>
            </a:xfrm>
            <a:custGeom>
              <a:avLst/>
              <a:gdLst/>
              <a:ahLst/>
              <a:cxnLst/>
              <a:rect l="l" t="t" r="r" b="b"/>
              <a:pathLst>
                <a:path w="10543" h="4524">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84" name="Google Shape;6884;p100"/>
            <p:cNvSpPr/>
            <p:nvPr/>
          </p:nvSpPr>
          <p:spPr>
            <a:xfrm>
              <a:off x="5380920" y="2319480"/>
              <a:ext cx="94320" cy="70200"/>
            </a:xfrm>
            <a:custGeom>
              <a:avLst/>
              <a:gdLst/>
              <a:ahLst/>
              <a:cxnLst/>
              <a:rect l="l" t="t" r="r" b="b"/>
              <a:pathLst>
                <a:path w="6481" h="4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85" name="Google Shape;6885;p100"/>
            <p:cNvSpPr/>
            <p:nvPr/>
          </p:nvSpPr>
          <p:spPr>
            <a:xfrm>
              <a:off x="5267160" y="3338640"/>
              <a:ext cx="96120" cy="45720"/>
            </a:xfrm>
            <a:custGeom>
              <a:avLst/>
              <a:gdLst/>
              <a:ahLst/>
              <a:cxnLst/>
              <a:rect l="l" t="t" r="r" b="b"/>
              <a:pathLst>
                <a:path w="6602" h="2958">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86" name="Google Shape;6886;p100"/>
            <p:cNvSpPr/>
            <p:nvPr/>
          </p:nvSpPr>
          <p:spPr>
            <a:xfrm>
              <a:off x="5405400" y="2528280"/>
              <a:ext cx="75240" cy="39600"/>
            </a:xfrm>
            <a:custGeom>
              <a:avLst/>
              <a:gdLst/>
              <a:ahLst/>
              <a:cxnLst/>
              <a:rect l="l" t="t" r="r" b="b"/>
              <a:pathLst>
                <a:path w="5185" h="2581">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87" name="Google Shape;6887;p100"/>
            <p:cNvSpPr/>
            <p:nvPr/>
          </p:nvSpPr>
          <p:spPr>
            <a:xfrm>
              <a:off x="5325840" y="2325960"/>
              <a:ext cx="54000" cy="27000"/>
            </a:xfrm>
            <a:custGeom>
              <a:avLst/>
              <a:gdLst/>
              <a:ahLst/>
              <a:cxnLst/>
              <a:rect l="l" t="t" r="r" b="b"/>
              <a:pathLst>
                <a:path w="3770" h="1793">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88" name="Google Shape;6888;p100"/>
            <p:cNvSpPr/>
            <p:nvPr/>
          </p:nvSpPr>
          <p:spPr>
            <a:xfrm>
              <a:off x="5374800" y="3361680"/>
              <a:ext cx="33480" cy="26640"/>
            </a:xfrm>
            <a:custGeom>
              <a:avLst/>
              <a:gdLst/>
              <a:ahLst/>
              <a:cxnLst/>
              <a:rect l="l" t="t" r="r" b="b"/>
              <a:pathLst>
                <a:path w="2369" h="1773">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89" name="Google Shape;6889;p100"/>
            <p:cNvSpPr/>
            <p:nvPr/>
          </p:nvSpPr>
          <p:spPr>
            <a:xfrm>
              <a:off x="5609160" y="4642920"/>
              <a:ext cx="35280" cy="23400"/>
            </a:xfrm>
            <a:custGeom>
              <a:avLst/>
              <a:gdLst/>
              <a:ahLst/>
              <a:cxnLst/>
              <a:rect l="l" t="t" r="r" b="b"/>
              <a:pathLst>
                <a:path w="2507" h="1569">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90" name="Google Shape;6890;p100"/>
            <p:cNvSpPr/>
            <p:nvPr/>
          </p:nvSpPr>
          <p:spPr>
            <a:xfrm>
              <a:off x="5216760" y="3365640"/>
              <a:ext cx="31680" cy="22680"/>
            </a:xfrm>
            <a:custGeom>
              <a:avLst/>
              <a:gdLst/>
              <a:ahLst/>
              <a:cxnLst/>
              <a:rect l="l" t="t" r="r" b="b"/>
              <a:pathLst>
                <a:path w="2247" h="1531">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91" name="Google Shape;6891;p100"/>
            <p:cNvSpPr/>
            <p:nvPr/>
          </p:nvSpPr>
          <p:spPr>
            <a:xfrm>
              <a:off x="8447760" y="3841200"/>
              <a:ext cx="26280" cy="32760"/>
            </a:xfrm>
            <a:custGeom>
              <a:avLst/>
              <a:gdLst/>
              <a:ahLst/>
              <a:cxnLst/>
              <a:rect l="l" t="t" r="r" b="b"/>
              <a:pathLst>
                <a:path w="1895" h="2142">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92" name="Google Shape;6892;p100"/>
            <p:cNvSpPr/>
            <p:nvPr/>
          </p:nvSpPr>
          <p:spPr>
            <a:xfrm>
              <a:off x="6812280" y="2467440"/>
              <a:ext cx="30960" cy="22680"/>
            </a:xfrm>
            <a:custGeom>
              <a:avLst/>
              <a:gdLst/>
              <a:ahLst/>
              <a:cxnLst/>
              <a:rect l="l" t="t" r="r" b="b"/>
              <a:pathLst>
                <a:path w="2196" h="151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93" name="Google Shape;6893;p100"/>
            <p:cNvSpPr/>
            <p:nvPr/>
          </p:nvSpPr>
          <p:spPr>
            <a:xfrm>
              <a:off x="8019000" y="3796560"/>
              <a:ext cx="28080" cy="22320"/>
            </a:xfrm>
            <a:custGeom>
              <a:avLst/>
              <a:gdLst/>
              <a:ahLst/>
              <a:cxnLst/>
              <a:rect l="l" t="t" r="r" b="b"/>
              <a:pathLst>
                <a:path w="2005" h="1493">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94" name="Google Shape;6894;p100"/>
            <p:cNvSpPr/>
            <p:nvPr/>
          </p:nvSpPr>
          <p:spPr>
            <a:xfrm>
              <a:off x="8230680" y="2879640"/>
              <a:ext cx="25560" cy="25200"/>
            </a:xfrm>
            <a:custGeom>
              <a:avLst/>
              <a:gdLst/>
              <a:ahLst/>
              <a:cxnLst/>
              <a:rect l="l" t="t" r="r" b="b"/>
              <a:pathLst>
                <a:path w="1843" h="1688">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95" name="Google Shape;6895;p100"/>
            <p:cNvSpPr/>
            <p:nvPr/>
          </p:nvSpPr>
          <p:spPr>
            <a:xfrm>
              <a:off x="6372720" y="2921400"/>
              <a:ext cx="29880" cy="79560"/>
            </a:xfrm>
            <a:custGeom>
              <a:avLst/>
              <a:gdLst/>
              <a:ahLst/>
              <a:cxnLst/>
              <a:rect l="l" t="t" r="r" b="b"/>
              <a:pathLst>
                <a:path w="2144" h="5047">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96" name="Google Shape;6896;p100"/>
            <p:cNvSpPr/>
            <p:nvPr/>
          </p:nvSpPr>
          <p:spPr>
            <a:xfrm>
              <a:off x="6585840" y="3053880"/>
              <a:ext cx="54000" cy="27360"/>
            </a:xfrm>
            <a:custGeom>
              <a:avLst/>
              <a:gdLst/>
              <a:ahLst/>
              <a:cxnLst/>
              <a:rect l="l" t="t" r="r" b="b"/>
              <a:pathLst>
                <a:path w="3751" h="1816">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97" name="Google Shape;6897;p100"/>
            <p:cNvSpPr/>
            <p:nvPr/>
          </p:nvSpPr>
          <p:spPr>
            <a:xfrm>
              <a:off x="6714000" y="3062160"/>
              <a:ext cx="28080" cy="22320"/>
            </a:xfrm>
            <a:custGeom>
              <a:avLst/>
              <a:gdLst/>
              <a:ahLst/>
              <a:cxnLst/>
              <a:rect l="l" t="t" r="r" b="b"/>
              <a:pathLst>
                <a:path w="2023" h="1504">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sp>
          <p:nvSpPr>
            <p:cNvPr id="198" name="Google Shape;6898;p100"/>
            <p:cNvSpPr/>
            <p:nvPr/>
          </p:nvSpPr>
          <p:spPr>
            <a:xfrm>
              <a:off x="6292440" y="2974680"/>
              <a:ext cx="24840" cy="22680"/>
            </a:xfrm>
            <a:custGeom>
              <a:avLst/>
              <a:gdLst/>
              <a:ahLst/>
              <a:cxnLst/>
              <a:rect l="l" t="t" r="r" b="b"/>
              <a:pathLst>
                <a:path w="1797" h="152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noFill/>
            <a:ln w="9360">
              <a:solidFill>
                <a:srgbClr val="004A2A">
                  <a:alpha val="19000"/>
                </a:srgbClr>
              </a:solidFill>
              <a:round/>
            </a:ln>
          </p:spPr>
          <p:style>
            <a:lnRef idx="0">
              <a:scrgbClr r="0" g="0" b="0"/>
            </a:lnRef>
            <a:fillRef idx="0">
              <a:scrgbClr r="0" g="0" b="0"/>
            </a:fillRef>
            <a:effectRef idx="0">
              <a:scrgbClr r="0" g="0" b="0"/>
            </a:effectRef>
            <a:fontRef idx="minor"/>
          </p:style>
          <p:txBody>
            <a:bodyPr/>
            <a:lstStyle/>
            <a:p>
              <a:endParaRPr lang="pt-BR"/>
            </a:p>
          </p:txBody>
        </p:sp>
      </p:grpSp>
      <p:sp>
        <p:nvSpPr>
          <p:cNvPr id="199" name="PlaceHolder 1"/>
          <p:cNvSpPr>
            <a:spLocks noGrp="1"/>
          </p:cNvSpPr>
          <p:nvPr>
            <p:ph type="subTitle"/>
          </p:nvPr>
        </p:nvSpPr>
        <p:spPr>
          <a:xfrm>
            <a:off x="1024560" y="1583640"/>
            <a:ext cx="6473880" cy="1207080"/>
          </a:xfrm>
          <a:prstGeom prst="rect">
            <a:avLst/>
          </a:prstGeom>
          <a:noFill/>
          <a:ln w="0">
            <a:noFill/>
          </a:ln>
        </p:spPr>
        <p:txBody>
          <a:bodyPr lIns="0" tIns="91440" rIns="0" bIns="91440" anchor="t">
            <a:noAutofit/>
          </a:bodyPr>
          <a:lstStyle/>
          <a:p>
            <a:pPr indent="0" algn="just">
              <a:lnSpc>
                <a:spcPct val="100000"/>
              </a:lnSpc>
              <a:buNone/>
              <a:tabLst>
                <a:tab pos="0" algn="l"/>
              </a:tabLst>
            </a:pPr>
            <a:r>
              <a:rPr lang="pt-BR" sz="1600" b="0" strike="noStrike" spc="-1" dirty="0">
                <a:solidFill>
                  <a:srgbClr val="404040"/>
                </a:solidFill>
                <a:latin typeface="Raleway"/>
                <a:ea typeface="Montserrat"/>
              </a:rPr>
              <a:t>O setor de aviação internacional firmou um acordo de neutralizar as emissões a partir de 2022, meta que só é possível ser alcançada com a substituição total ou parcial dos combustíveis de origem fóssil por renovável. Diante disto a necessidade de estruturar o setor é imprescindível.</a:t>
            </a:r>
            <a:endParaRPr lang="pt-BR" sz="1600" b="0" strike="noStrike" spc="-1" dirty="0">
              <a:latin typeface="Arial"/>
            </a:endParaRPr>
          </a:p>
          <a:p>
            <a:pPr indent="0" algn="just">
              <a:lnSpc>
                <a:spcPct val="100000"/>
              </a:lnSpc>
              <a:buNone/>
              <a:tabLst>
                <a:tab pos="0" algn="l"/>
              </a:tabLst>
            </a:pPr>
            <a:r>
              <a:rPr lang="pt-BR" sz="1600" b="0" strike="noStrike" spc="-1" dirty="0">
                <a:solidFill>
                  <a:srgbClr val="404040"/>
                </a:solidFill>
                <a:latin typeface="Raleway"/>
                <a:ea typeface="Montserrat"/>
              </a:rPr>
              <a:t>Para promover um ambiente que possibilite a produção de bioquerosene e outro combustíveis alternativos, como os hidrocarbonetos renováveis, é necessário fomentar políticas públicas e pesquisas, além de formar recursos humanos para adquirir competência técnica.</a:t>
            </a:r>
            <a:endParaRPr lang="pt-BR" sz="1600" b="0" strike="noStrike" spc="-1" dirty="0">
              <a:latin typeface="Arial"/>
            </a:endParaRPr>
          </a:p>
        </p:txBody>
      </p:sp>
      <p:sp>
        <p:nvSpPr>
          <p:cNvPr id="200" name="Retângulo 62"/>
          <p:cNvSpPr/>
          <p:nvPr/>
        </p:nvSpPr>
        <p:spPr>
          <a:xfrm>
            <a:off x="-2244960" y="468720"/>
            <a:ext cx="6510600" cy="800280"/>
          </a:xfrm>
          <a:prstGeom prst="rect">
            <a:avLst/>
          </a:prstGeom>
          <a:solidFill>
            <a:srgbClr val="004A2A"/>
          </a:solidFill>
          <a:ln w="25560">
            <a:noFill/>
          </a:ln>
        </p:spPr>
        <p:style>
          <a:lnRef idx="0">
            <a:scrgbClr r="0" g="0" b="0"/>
          </a:lnRef>
          <a:fillRef idx="0">
            <a:scrgbClr r="0" g="0" b="0"/>
          </a:fillRef>
          <a:effectRef idx="0">
            <a:scrgbClr r="0" g="0" b="0"/>
          </a:effectRef>
          <a:fontRef idx="minor"/>
        </p:style>
        <p:txBody>
          <a:bodyPr/>
          <a:lstStyle/>
          <a:p>
            <a:endParaRPr lang="pt-BR"/>
          </a:p>
        </p:txBody>
      </p:sp>
      <p:sp>
        <p:nvSpPr>
          <p:cNvPr id="201" name="Retângulo 1407"/>
          <p:cNvSpPr/>
          <p:nvPr/>
        </p:nvSpPr>
        <p:spPr>
          <a:xfrm>
            <a:off x="-2368800" y="340560"/>
            <a:ext cx="6510600" cy="809280"/>
          </a:xfrm>
          <a:prstGeom prst="rect">
            <a:avLst/>
          </a:prstGeom>
          <a:noFill/>
          <a:ln w="25560">
            <a:solidFill>
              <a:srgbClr val="F4A500"/>
            </a:solidFill>
            <a:round/>
          </a:ln>
        </p:spPr>
        <p:style>
          <a:lnRef idx="0">
            <a:scrgbClr r="0" g="0" b="0"/>
          </a:lnRef>
          <a:fillRef idx="0">
            <a:scrgbClr r="0" g="0" b="0"/>
          </a:fillRef>
          <a:effectRef idx="0">
            <a:scrgbClr r="0" g="0" b="0"/>
          </a:effectRef>
          <a:fontRef idx="minor"/>
        </p:style>
        <p:txBody>
          <a:bodyPr/>
          <a:lstStyle/>
          <a:p>
            <a:endParaRPr lang="pt-BR"/>
          </a:p>
        </p:txBody>
      </p:sp>
      <p:sp>
        <p:nvSpPr>
          <p:cNvPr id="202" name="Google Shape;1409;p57"/>
          <p:cNvSpPr/>
          <p:nvPr/>
        </p:nvSpPr>
        <p:spPr>
          <a:xfrm>
            <a:off x="1045800" y="515160"/>
            <a:ext cx="3096000" cy="587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100000"/>
              </a:lnSpc>
              <a:buNone/>
            </a:pPr>
            <a:r>
              <a:rPr lang="pt-BR" sz="2800" b="1" strike="noStrike" spc="-1">
                <a:solidFill>
                  <a:srgbClr val="FFFFFF"/>
                </a:solidFill>
                <a:latin typeface="Raleway"/>
                <a:ea typeface="Titillium Web"/>
              </a:rPr>
              <a:t>Apresentação</a:t>
            </a:r>
            <a:endParaRPr lang="pt-BR" sz="28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Imagem 7" descr="Uma imagem contendo avião, objeto, verde, escuro&#10;&#10;Descrição gerada automaticamente"/>
          <p:cNvPicPr/>
          <p:nvPr/>
        </p:nvPicPr>
        <p:blipFill>
          <a:blip r:embed="rId2"/>
          <a:stretch/>
        </p:blipFill>
        <p:spPr>
          <a:xfrm>
            <a:off x="5040" y="0"/>
            <a:ext cx="9132480" cy="5141880"/>
          </a:xfrm>
          <a:prstGeom prst="rect">
            <a:avLst/>
          </a:prstGeom>
          <a:ln w="0">
            <a:noFill/>
          </a:ln>
        </p:spPr>
      </p:pic>
      <p:sp>
        <p:nvSpPr>
          <p:cNvPr id="204" name="Retângulo 8"/>
          <p:cNvSpPr/>
          <p:nvPr/>
        </p:nvSpPr>
        <p:spPr>
          <a:xfrm>
            <a:off x="384840" y="309960"/>
            <a:ext cx="8372160" cy="4521960"/>
          </a:xfrm>
          <a:prstGeom prst="rect">
            <a:avLst/>
          </a:prstGeom>
          <a:solidFill>
            <a:srgbClr val="FFFFFF"/>
          </a:solidFill>
          <a:ln w="25560">
            <a:noFill/>
          </a:ln>
        </p:spPr>
        <p:style>
          <a:lnRef idx="0">
            <a:scrgbClr r="0" g="0" b="0"/>
          </a:lnRef>
          <a:fillRef idx="0">
            <a:scrgbClr r="0" g="0" b="0"/>
          </a:fillRef>
          <a:effectRef idx="0">
            <a:scrgbClr r="0" g="0" b="0"/>
          </a:effectRef>
          <a:fontRef idx="minor"/>
        </p:style>
        <p:txBody>
          <a:bodyPr/>
          <a:lstStyle/>
          <a:p>
            <a:endParaRPr lang="pt-BR"/>
          </a:p>
        </p:txBody>
      </p:sp>
      <p:pic>
        <p:nvPicPr>
          <p:cNvPr id="205" name="Picture 4" descr="Brasil tem potencial para liderar a produção mundial de biocombustíveis"/>
          <p:cNvPicPr/>
          <p:nvPr/>
        </p:nvPicPr>
        <p:blipFill>
          <a:blip r:embed="rId3"/>
          <a:srcRect l="27387" r="20954"/>
          <a:stretch/>
        </p:blipFill>
        <p:spPr>
          <a:xfrm flipH="1">
            <a:off x="-152280" y="-120240"/>
            <a:ext cx="4121640" cy="5321880"/>
          </a:xfrm>
          <a:prstGeom prst="rect">
            <a:avLst/>
          </a:prstGeom>
          <a:ln w="0">
            <a:noFill/>
          </a:ln>
        </p:spPr>
      </p:pic>
      <p:sp>
        <p:nvSpPr>
          <p:cNvPr id="206" name="Retângulo 3"/>
          <p:cNvSpPr/>
          <p:nvPr/>
        </p:nvSpPr>
        <p:spPr>
          <a:xfrm>
            <a:off x="-1524600" y="643320"/>
            <a:ext cx="5235840" cy="1447920"/>
          </a:xfrm>
          <a:prstGeom prst="rect">
            <a:avLst/>
          </a:prstGeom>
          <a:solidFill>
            <a:srgbClr val="004A2A"/>
          </a:solidFill>
          <a:ln w="25560">
            <a:noFill/>
          </a:ln>
        </p:spPr>
        <p:style>
          <a:lnRef idx="0">
            <a:scrgbClr r="0" g="0" b="0"/>
          </a:lnRef>
          <a:fillRef idx="0">
            <a:scrgbClr r="0" g="0" b="0"/>
          </a:fillRef>
          <a:effectRef idx="0">
            <a:scrgbClr r="0" g="0" b="0"/>
          </a:effectRef>
          <a:fontRef idx="minor"/>
        </p:style>
        <p:txBody>
          <a:bodyPr/>
          <a:lstStyle/>
          <a:p>
            <a:endParaRPr lang="pt-BR"/>
          </a:p>
        </p:txBody>
      </p:sp>
      <p:sp>
        <p:nvSpPr>
          <p:cNvPr id="207" name="Retângulo 4"/>
          <p:cNvSpPr/>
          <p:nvPr/>
        </p:nvSpPr>
        <p:spPr>
          <a:xfrm>
            <a:off x="-1648440" y="515160"/>
            <a:ext cx="5235840" cy="1464480"/>
          </a:xfrm>
          <a:prstGeom prst="rect">
            <a:avLst/>
          </a:prstGeom>
          <a:noFill/>
          <a:ln w="25560">
            <a:solidFill>
              <a:srgbClr val="F4A500"/>
            </a:solidFill>
            <a:round/>
          </a:ln>
        </p:spPr>
        <p:style>
          <a:lnRef idx="0">
            <a:scrgbClr r="0" g="0" b="0"/>
          </a:lnRef>
          <a:fillRef idx="0">
            <a:scrgbClr r="0" g="0" b="0"/>
          </a:fillRef>
          <a:effectRef idx="0">
            <a:scrgbClr r="0" g="0" b="0"/>
          </a:effectRef>
          <a:fontRef idx="minor"/>
        </p:style>
        <p:txBody>
          <a:bodyPr/>
          <a:lstStyle/>
          <a:p>
            <a:endParaRPr lang="pt-BR"/>
          </a:p>
        </p:txBody>
      </p:sp>
      <p:sp>
        <p:nvSpPr>
          <p:cNvPr id="208" name="Google Shape;1409;p57"/>
          <p:cNvSpPr/>
          <p:nvPr/>
        </p:nvSpPr>
        <p:spPr>
          <a:xfrm>
            <a:off x="615240" y="1104840"/>
            <a:ext cx="3096000" cy="587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buNone/>
            </a:pPr>
            <a:r>
              <a:rPr lang="pt-BR" sz="4000" b="1" strike="noStrike" spc="-1">
                <a:solidFill>
                  <a:srgbClr val="FFFFFF"/>
                </a:solidFill>
                <a:latin typeface="Raleway"/>
                <a:ea typeface="Titillium Web"/>
              </a:rPr>
              <a:t>Objetivos </a:t>
            </a:r>
            <a:r>
              <a:rPr lang="pt-BR" sz="4000" b="0" strike="noStrike" spc="-1">
                <a:solidFill>
                  <a:srgbClr val="FFFFFF"/>
                </a:solidFill>
                <a:latin typeface="Raleway"/>
                <a:ea typeface="Titillium Web"/>
              </a:rPr>
              <a:t>do evento</a:t>
            </a:r>
            <a:endParaRPr lang="pt-BR" sz="4000" b="0" strike="noStrike" spc="-1">
              <a:latin typeface="Arial"/>
            </a:endParaRPr>
          </a:p>
        </p:txBody>
      </p:sp>
      <p:sp>
        <p:nvSpPr>
          <p:cNvPr id="209" name="PlaceHolder 1"/>
          <p:cNvSpPr>
            <a:spLocks noGrp="1"/>
          </p:cNvSpPr>
          <p:nvPr>
            <p:ph type="subTitle"/>
          </p:nvPr>
        </p:nvSpPr>
        <p:spPr>
          <a:xfrm>
            <a:off x="4114800" y="1488240"/>
            <a:ext cx="4412160" cy="1207080"/>
          </a:xfrm>
          <a:prstGeom prst="rect">
            <a:avLst/>
          </a:prstGeom>
          <a:noFill/>
          <a:ln w="0">
            <a:noFill/>
          </a:ln>
        </p:spPr>
        <p:txBody>
          <a:bodyPr lIns="0" tIns="91440" rIns="0" bIns="91440" anchor="t">
            <a:noAutofit/>
          </a:bodyPr>
          <a:lstStyle/>
          <a:p>
            <a:pPr indent="0" algn="just">
              <a:lnSpc>
                <a:spcPct val="100000"/>
              </a:lnSpc>
              <a:buNone/>
              <a:tabLst>
                <a:tab pos="0" algn="l"/>
              </a:tabLst>
            </a:pPr>
            <a:r>
              <a:rPr lang="pt-BR" sz="1600" b="0" strike="noStrike" spc="-1" dirty="0">
                <a:solidFill>
                  <a:srgbClr val="404040"/>
                </a:solidFill>
                <a:latin typeface="Raleway"/>
                <a:ea typeface="Montserrat"/>
              </a:rPr>
              <a:t>É um evento importante para o cenário científico e tecnológico do país, onde os participantes têm a oportunidade de ampliarem seus conhecimentos, obterem grande número de informações e debaterem diversos assuntos, que certamente trarão benefícios para a qualificação profissional e para as empresas e as instituições as quais pertencem.</a:t>
            </a:r>
            <a:endParaRPr lang="pt-BR" sz="1600" b="0" strike="noStrike" spc="-1" dirty="0">
              <a:latin typeface="Arial"/>
            </a:endParaRPr>
          </a:p>
        </p:txBody>
      </p:sp>
      <p:pic>
        <p:nvPicPr>
          <p:cNvPr id="210" name="Imagem 9" descr="Logotipo&#10;&#10;Descrição gerada automaticamente"/>
          <p:cNvPicPr/>
          <p:nvPr/>
        </p:nvPicPr>
        <p:blipFill>
          <a:blip r:embed="rId4"/>
          <a:stretch/>
        </p:blipFill>
        <p:spPr>
          <a:xfrm>
            <a:off x="7249320" y="392760"/>
            <a:ext cx="1339560" cy="64332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 name="Imagem 12" descr="Uma imagem contendo ao ar livre, água, verde, avião&#10;&#10;Descrição gerada automaticamente"/>
          <p:cNvPicPr/>
          <p:nvPr/>
        </p:nvPicPr>
        <p:blipFill>
          <a:blip r:embed="rId2"/>
          <a:stretch/>
        </p:blipFill>
        <p:spPr>
          <a:xfrm>
            <a:off x="5040" y="0"/>
            <a:ext cx="9132480" cy="5141880"/>
          </a:xfrm>
          <a:prstGeom prst="rect">
            <a:avLst/>
          </a:prstGeom>
          <a:ln w="0">
            <a:noFill/>
          </a:ln>
        </p:spPr>
      </p:pic>
      <p:sp>
        <p:nvSpPr>
          <p:cNvPr id="220" name="Retângulo 3"/>
          <p:cNvSpPr/>
          <p:nvPr/>
        </p:nvSpPr>
        <p:spPr>
          <a:xfrm>
            <a:off x="-1524600" y="388080"/>
            <a:ext cx="5235840" cy="1098720"/>
          </a:xfrm>
          <a:prstGeom prst="rect">
            <a:avLst/>
          </a:prstGeom>
          <a:solidFill>
            <a:srgbClr val="004A2A"/>
          </a:solidFill>
          <a:ln w="25560">
            <a:noFill/>
          </a:ln>
        </p:spPr>
        <p:style>
          <a:lnRef idx="0">
            <a:scrgbClr r="0" g="0" b="0"/>
          </a:lnRef>
          <a:fillRef idx="0">
            <a:scrgbClr r="0" g="0" b="0"/>
          </a:fillRef>
          <a:effectRef idx="0">
            <a:scrgbClr r="0" g="0" b="0"/>
          </a:effectRef>
          <a:fontRef idx="minor"/>
        </p:style>
        <p:txBody>
          <a:bodyPr/>
          <a:lstStyle/>
          <a:p>
            <a:endParaRPr lang="pt-BR"/>
          </a:p>
        </p:txBody>
      </p:sp>
      <p:sp>
        <p:nvSpPr>
          <p:cNvPr id="221" name="Retângulo 4"/>
          <p:cNvSpPr/>
          <p:nvPr/>
        </p:nvSpPr>
        <p:spPr>
          <a:xfrm>
            <a:off x="-1648440" y="287640"/>
            <a:ext cx="5235840" cy="1080360"/>
          </a:xfrm>
          <a:prstGeom prst="rect">
            <a:avLst/>
          </a:prstGeom>
          <a:noFill/>
          <a:ln w="25560">
            <a:solidFill>
              <a:srgbClr val="F4A500"/>
            </a:solidFill>
            <a:round/>
          </a:ln>
        </p:spPr>
        <p:style>
          <a:lnRef idx="0">
            <a:scrgbClr r="0" g="0" b="0"/>
          </a:lnRef>
          <a:fillRef idx="0">
            <a:scrgbClr r="0" g="0" b="0"/>
          </a:fillRef>
          <a:effectRef idx="0">
            <a:scrgbClr r="0" g="0" b="0"/>
          </a:effectRef>
          <a:fontRef idx="minor"/>
        </p:style>
        <p:txBody>
          <a:bodyPr/>
          <a:lstStyle/>
          <a:p>
            <a:endParaRPr lang="pt-BR"/>
          </a:p>
        </p:txBody>
      </p:sp>
      <p:sp>
        <p:nvSpPr>
          <p:cNvPr id="222" name="Google Shape;1409;p57"/>
          <p:cNvSpPr/>
          <p:nvPr/>
        </p:nvSpPr>
        <p:spPr>
          <a:xfrm>
            <a:off x="384840" y="661680"/>
            <a:ext cx="3096000" cy="587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buNone/>
            </a:pPr>
            <a:r>
              <a:rPr lang="pt-BR" sz="3200" b="1" strike="noStrike" spc="-1">
                <a:solidFill>
                  <a:srgbClr val="FFFFFF"/>
                </a:solidFill>
                <a:latin typeface="Raleway"/>
                <a:ea typeface="Titillium Web"/>
              </a:rPr>
              <a:t>Participantes</a:t>
            </a:r>
            <a:endParaRPr lang="pt-BR" sz="3200" b="0" strike="noStrike" spc="-1">
              <a:latin typeface="Arial"/>
            </a:endParaRPr>
          </a:p>
        </p:txBody>
      </p:sp>
      <p:sp>
        <p:nvSpPr>
          <p:cNvPr id="223" name="PlaceHolder 1"/>
          <p:cNvSpPr>
            <a:spLocks noGrp="1"/>
          </p:cNvSpPr>
          <p:nvPr>
            <p:ph type="subTitle"/>
          </p:nvPr>
        </p:nvSpPr>
        <p:spPr>
          <a:xfrm>
            <a:off x="423360" y="1639080"/>
            <a:ext cx="3673080" cy="1207080"/>
          </a:xfrm>
          <a:prstGeom prst="rect">
            <a:avLst/>
          </a:prstGeom>
          <a:noFill/>
          <a:ln w="0">
            <a:noFill/>
          </a:ln>
        </p:spPr>
        <p:txBody>
          <a:bodyPr lIns="0" tIns="91440" rIns="0" bIns="91440" anchor="t">
            <a:noAutofit/>
          </a:bodyPr>
          <a:lstStyle/>
          <a:p>
            <a:pPr indent="0" algn="just">
              <a:lnSpc>
                <a:spcPct val="100000"/>
              </a:lnSpc>
              <a:buNone/>
              <a:tabLst>
                <a:tab pos="0" algn="l"/>
              </a:tabLst>
            </a:pPr>
            <a:r>
              <a:rPr lang="pt-BR" sz="1600" b="0" strike="noStrike" spc="-1" dirty="0">
                <a:solidFill>
                  <a:srgbClr val="FFFFFF"/>
                </a:solidFill>
                <a:latin typeface="Raleway"/>
                <a:ea typeface="Montserrat"/>
              </a:rPr>
              <a:t>O público alvo será composto de pesquisadores de instituições de ensino e pesquisas, profissionais de empresas do ramo de aviação e combustíveis, indústria de biocombustíveis, representantes de entidades, profissionais liberais e estudantes de graduação e pós</a:t>
            </a:r>
            <a:r>
              <a:rPr lang="pt-BR" sz="1600" spc="-1" dirty="0">
                <a:latin typeface="Arial"/>
              </a:rPr>
              <a:t> </a:t>
            </a:r>
            <a:r>
              <a:rPr lang="pt-BR" sz="1600" b="0" strike="noStrike" spc="-1" dirty="0">
                <a:solidFill>
                  <a:srgbClr val="FFFFFF"/>
                </a:solidFill>
                <a:latin typeface="Raleway"/>
                <a:ea typeface="Montserrat"/>
              </a:rPr>
              <a:t>graduação.</a:t>
            </a:r>
            <a:endParaRPr lang="pt-BR" sz="1600" b="0" strike="noStrike" spc="-1" dirty="0">
              <a:latin typeface="Arial"/>
            </a:endParaRPr>
          </a:p>
        </p:txBody>
      </p:sp>
      <p:sp>
        <p:nvSpPr>
          <p:cNvPr id="224" name="Retângulo 1"/>
          <p:cNvSpPr/>
          <p:nvPr/>
        </p:nvSpPr>
        <p:spPr>
          <a:xfrm>
            <a:off x="5195520" y="410400"/>
            <a:ext cx="5235840" cy="1098720"/>
          </a:xfrm>
          <a:prstGeom prst="rect">
            <a:avLst/>
          </a:prstGeom>
          <a:solidFill>
            <a:srgbClr val="004A2A"/>
          </a:solidFill>
          <a:ln w="25560">
            <a:noFill/>
          </a:ln>
        </p:spPr>
        <p:style>
          <a:lnRef idx="0">
            <a:scrgbClr r="0" g="0" b="0"/>
          </a:lnRef>
          <a:fillRef idx="0">
            <a:scrgbClr r="0" g="0" b="0"/>
          </a:fillRef>
          <a:effectRef idx="0">
            <a:scrgbClr r="0" g="0" b="0"/>
          </a:effectRef>
          <a:fontRef idx="minor"/>
        </p:style>
        <p:txBody>
          <a:bodyPr/>
          <a:lstStyle/>
          <a:p>
            <a:endParaRPr lang="pt-BR"/>
          </a:p>
        </p:txBody>
      </p:sp>
      <p:sp>
        <p:nvSpPr>
          <p:cNvPr id="225" name="Retângulo 2"/>
          <p:cNvSpPr/>
          <p:nvPr/>
        </p:nvSpPr>
        <p:spPr>
          <a:xfrm>
            <a:off x="5071680" y="310320"/>
            <a:ext cx="5235840" cy="1080360"/>
          </a:xfrm>
          <a:prstGeom prst="rect">
            <a:avLst/>
          </a:prstGeom>
          <a:noFill/>
          <a:ln w="25560">
            <a:solidFill>
              <a:srgbClr val="F4A500"/>
            </a:solidFill>
            <a:round/>
          </a:ln>
        </p:spPr>
        <p:style>
          <a:lnRef idx="0">
            <a:scrgbClr r="0" g="0" b="0"/>
          </a:lnRef>
          <a:fillRef idx="0">
            <a:scrgbClr r="0" g="0" b="0"/>
          </a:fillRef>
          <a:effectRef idx="0">
            <a:scrgbClr r="0" g="0" b="0"/>
          </a:effectRef>
          <a:fontRef idx="minor"/>
        </p:style>
        <p:txBody>
          <a:bodyPr/>
          <a:lstStyle/>
          <a:p>
            <a:endParaRPr lang="pt-BR"/>
          </a:p>
        </p:txBody>
      </p:sp>
      <p:sp>
        <p:nvSpPr>
          <p:cNvPr id="226" name="Google Shape;1409;p57"/>
          <p:cNvSpPr/>
          <p:nvPr/>
        </p:nvSpPr>
        <p:spPr>
          <a:xfrm>
            <a:off x="5366520" y="661680"/>
            <a:ext cx="2658600" cy="587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buNone/>
            </a:pPr>
            <a:r>
              <a:rPr lang="pt-BR" sz="3200" b="1" strike="noStrike" spc="-1">
                <a:solidFill>
                  <a:srgbClr val="FFFFFF"/>
                </a:solidFill>
                <a:latin typeface="Raleway"/>
                <a:ea typeface="Titillium Web"/>
              </a:rPr>
              <a:t>Atividades </a:t>
            </a:r>
            <a:r>
              <a:rPr lang="pt-BR" sz="3200" b="0" strike="noStrike" spc="-1">
                <a:solidFill>
                  <a:srgbClr val="FFFFFF"/>
                </a:solidFill>
                <a:latin typeface="Raleway"/>
                <a:ea typeface="Titillium Web"/>
              </a:rPr>
              <a:t>do evento</a:t>
            </a:r>
            <a:endParaRPr lang="pt-BR" sz="3200" b="0" strike="noStrike" spc="-1">
              <a:latin typeface="Arial"/>
            </a:endParaRPr>
          </a:p>
        </p:txBody>
      </p:sp>
      <p:sp>
        <p:nvSpPr>
          <p:cNvPr id="227" name="Retângulo 13"/>
          <p:cNvSpPr/>
          <p:nvPr/>
        </p:nvSpPr>
        <p:spPr>
          <a:xfrm rot="5400000" flipV="1">
            <a:off x="2682720" y="2548440"/>
            <a:ext cx="3776760" cy="43920"/>
          </a:xfrm>
          <a:prstGeom prst="rect">
            <a:avLst/>
          </a:prstGeom>
          <a:solidFill>
            <a:srgbClr val="F4A500"/>
          </a:solidFill>
          <a:ln w="25560">
            <a:noFill/>
          </a:ln>
        </p:spPr>
        <p:style>
          <a:lnRef idx="0">
            <a:scrgbClr r="0" g="0" b="0"/>
          </a:lnRef>
          <a:fillRef idx="0">
            <a:scrgbClr r="0" g="0" b="0"/>
          </a:fillRef>
          <a:effectRef idx="0">
            <a:scrgbClr r="0" g="0" b="0"/>
          </a:effectRef>
          <a:fontRef idx="minor"/>
        </p:style>
        <p:txBody>
          <a:bodyPr/>
          <a:lstStyle/>
          <a:p>
            <a:endParaRPr lang="pt-BR"/>
          </a:p>
        </p:txBody>
      </p:sp>
      <p:sp>
        <p:nvSpPr>
          <p:cNvPr id="228" name="Google Shape;1410;p57"/>
          <p:cNvSpPr/>
          <p:nvPr/>
        </p:nvSpPr>
        <p:spPr>
          <a:xfrm>
            <a:off x="5045760" y="1639080"/>
            <a:ext cx="3594600" cy="12070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algn="just">
              <a:lnSpc>
                <a:spcPct val="100000"/>
              </a:lnSpc>
              <a:buNone/>
              <a:tabLst>
                <a:tab pos="0" algn="l"/>
              </a:tabLst>
            </a:pPr>
            <a:r>
              <a:rPr lang="pt-BR" sz="1600" b="0" strike="noStrike" spc="-1" dirty="0">
                <a:solidFill>
                  <a:srgbClr val="FFFFFF"/>
                </a:solidFill>
                <a:latin typeface="Raleway"/>
                <a:ea typeface="Montserrat"/>
              </a:rPr>
              <a:t>Durante os três dias do Evento haverá </a:t>
            </a:r>
            <a:r>
              <a:rPr lang="pt-BR" sz="1600" b="1" strike="noStrike" spc="-1" dirty="0">
                <a:solidFill>
                  <a:srgbClr val="FFFFFF"/>
                </a:solidFill>
                <a:latin typeface="Raleway"/>
                <a:ea typeface="Montserrat"/>
              </a:rPr>
              <a:t>apresentações de trabalhos técnico científicos, na forma oral e de pôsteres, palestras </a:t>
            </a:r>
            <a:r>
              <a:rPr lang="pt-BR" sz="1600" b="0" strike="noStrike" spc="-1" dirty="0">
                <a:solidFill>
                  <a:srgbClr val="FFFFFF"/>
                </a:solidFill>
                <a:latin typeface="Raleway"/>
                <a:ea typeface="Montserrat"/>
              </a:rPr>
              <a:t>de renomados especialistas nacionais e internacionais, bem como painéis onde são debatidos temas de interesse do setor de produção de energias renováveis para aviação. Paralelamente ao evento será realizada uma feira, onde as empresas poderão expor seus produtos e serviços.</a:t>
            </a:r>
            <a:endParaRPr lang="pt-BR" sz="1600" b="0" strike="noStrike" spc="-1" dirty="0">
              <a:latin typeface="Arial"/>
            </a:endParaRPr>
          </a:p>
        </p:txBody>
      </p:sp>
      <p:pic>
        <p:nvPicPr>
          <p:cNvPr id="229" name="Imagem 228"/>
          <p:cNvPicPr/>
          <p:nvPr/>
        </p:nvPicPr>
        <p:blipFill>
          <a:blip r:embed="rId3" cstate="print">
            <a:extLst>
              <a:ext uri="{28A0092B-C50C-407E-A947-70E740481C1C}">
                <a14:useLocalDpi xmlns:a14="http://schemas.microsoft.com/office/drawing/2010/main" val="0"/>
              </a:ext>
            </a:extLst>
          </a:blip>
          <a:srcRect/>
          <a:stretch/>
        </p:blipFill>
        <p:spPr>
          <a:xfrm>
            <a:off x="6480" y="3625243"/>
            <a:ext cx="2392030" cy="1668917"/>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Imagem 7" descr="Uma imagem contendo avião, objeto, verde, escuro&#10;&#10;Descrição gerada automaticamente"/>
          <p:cNvPicPr/>
          <p:nvPr/>
        </p:nvPicPr>
        <p:blipFill>
          <a:blip r:embed="rId2"/>
          <a:stretch/>
        </p:blipFill>
        <p:spPr>
          <a:xfrm>
            <a:off x="5040" y="0"/>
            <a:ext cx="9132480" cy="5141880"/>
          </a:xfrm>
          <a:prstGeom prst="rect">
            <a:avLst/>
          </a:prstGeom>
          <a:ln w="0">
            <a:noFill/>
          </a:ln>
        </p:spPr>
      </p:pic>
      <p:sp>
        <p:nvSpPr>
          <p:cNvPr id="231" name="Retângulo 8"/>
          <p:cNvSpPr/>
          <p:nvPr/>
        </p:nvSpPr>
        <p:spPr>
          <a:xfrm>
            <a:off x="384840" y="309960"/>
            <a:ext cx="8372160" cy="4521960"/>
          </a:xfrm>
          <a:prstGeom prst="rect">
            <a:avLst/>
          </a:prstGeom>
          <a:solidFill>
            <a:srgbClr val="FFFFFF"/>
          </a:solidFill>
          <a:ln w="25560">
            <a:noFill/>
          </a:ln>
        </p:spPr>
        <p:style>
          <a:lnRef idx="0">
            <a:scrgbClr r="0" g="0" b="0"/>
          </a:lnRef>
          <a:fillRef idx="0">
            <a:scrgbClr r="0" g="0" b="0"/>
          </a:fillRef>
          <a:effectRef idx="0">
            <a:scrgbClr r="0" g="0" b="0"/>
          </a:effectRef>
          <a:fontRef idx="minor"/>
        </p:style>
        <p:txBody>
          <a:bodyPr/>
          <a:lstStyle/>
          <a:p>
            <a:endParaRPr lang="pt-BR"/>
          </a:p>
        </p:txBody>
      </p:sp>
      <p:pic>
        <p:nvPicPr>
          <p:cNvPr id="232" name="Imagem 231"/>
          <p:cNvPicPr/>
          <p:nvPr/>
        </p:nvPicPr>
        <p:blipFill>
          <a:blip r:embed="rId3">
            <a:extLst>
              <a:ext uri="{28A0092B-C50C-407E-A947-70E740481C1C}">
                <a14:useLocalDpi xmlns:a14="http://schemas.microsoft.com/office/drawing/2010/main" val="0"/>
              </a:ext>
            </a:extLst>
          </a:blip>
          <a:srcRect l="27688" r="27688"/>
          <a:stretch/>
        </p:blipFill>
        <p:spPr>
          <a:xfrm>
            <a:off x="5580000" y="720"/>
            <a:ext cx="4078800" cy="5141520"/>
          </a:xfrm>
          <a:prstGeom prst="rect">
            <a:avLst/>
          </a:prstGeom>
          <a:ln w="0">
            <a:noFill/>
          </a:ln>
        </p:spPr>
      </p:pic>
      <p:sp>
        <p:nvSpPr>
          <p:cNvPr id="233" name="Retângulo 3"/>
          <p:cNvSpPr/>
          <p:nvPr/>
        </p:nvSpPr>
        <p:spPr>
          <a:xfrm>
            <a:off x="5972040" y="453600"/>
            <a:ext cx="5235840" cy="1447920"/>
          </a:xfrm>
          <a:prstGeom prst="rect">
            <a:avLst/>
          </a:prstGeom>
          <a:solidFill>
            <a:srgbClr val="004A2A"/>
          </a:solidFill>
          <a:ln w="25560">
            <a:noFill/>
          </a:ln>
        </p:spPr>
        <p:style>
          <a:lnRef idx="0">
            <a:scrgbClr r="0" g="0" b="0"/>
          </a:lnRef>
          <a:fillRef idx="0">
            <a:scrgbClr r="0" g="0" b="0"/>
          </a:fillRef>
          <a:effectRef idx="0">
            <a:scrgbClr r="0" g="0" b="0"/>
          </a:effectRef>
          <a:fontRef idx="minor"/>
        </p:style>
        <p:txBody>
          <a:bodyPr/>
          <a:lstStyle/>
          <a:p>
            <a:endParaRPr lang="pt-BR"/>
          </a:p>
        </p:txBody>
      </p:sp>
      <p:sp>
        <p:nvSpPr>
          <p:cNvPr id="234" name="Retângulo 4"/>
          <p:cNvSpPr/>
          <p:nvPr/>
        </p:nvSpPr>
        <p:spPr>
          <a:xfrm>
            <a:off x="5848200" y="325440"/>
            <a:ext cx="5235840" cy="1464480"/>
          </a:xfrm>
          <a:prstGeom prst="rect">
            <a:avLst/>
          </a:prstGeom>
          <a:noFill/>
          <a:ln w="25560">
            <a:solidFill>
              <a:srgbClr val="F4A500"/>
            </a:solidFill>
            <a:round/>
          </a:ln>
        </p:spPr>
        <p:style>
          <a:lnRef idx="0">
            <a:scrgbClr r="0" g="0" b="0"/>
          </a:lnRef>
          <a:fillRef idx="0">
            <a:scrgbClr r="0" g="0" b="0"/>
          </a:fillRef>
          <a:effectRef idx="0">
            <a:scrgbClr r="0" g="0" b="0"/>
          </a:effectRef>
          <a:fontRef idx="minor"/>
        </p:style>
        <p:txBody>
          <a:bodyPr/>
          <a:lstStyle/>
          <a:p>
            <a:endParaRPr lang="pt-BR"/>
          </a:p>
        </p:txBody>
      </p:sp>
      <p:sp>
        <p:nvSpPr>
          <p:cNvPr id="235" name="Google Shape;1409;p57"/>
          <p:cNvSpPr/>
          <p:nvPr/>
        </p:nvSpPr>
        <p:spPr>
          <a:xfrm>
            <a:off x="6048720" y="920520"/>
            <a:ext cx="3096000" cy="587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buNone/>
            </a:pPr>
            <a:r>
              <a:rPr lang="pt-BR" sz="4000" b="1" strike="noStrike" spc="-1">
                <a:solidFill>
                  <a:srgbClr val="FFFFFF"/>
                </a:solidFill>
                <a:latin typeface="Raleway"/>
                <a:ea typeface="Titillium Web"/>
              </a:rPr>
              <a:t>Local</a:t>
            </a:r>
            <a:endParaRPr lang="pt-BR" sz="4000" b="0" strike="noStrike" spc="-1">
              <a:latin typeface="Arial"/>
            </a:endParaRPr>
          </a:p>
          <a:p>
            <a:pPr>
              <a:lnSpc>
                <a:spcPct val="80000"/>
              </a:lnSpc>
              <a:buNone/>
            </a:pPr>
            <a:r>
              <a:rPr lang="pt-BR" sz="4000" b="0" strike="noStrike" spc="-1">
                <a:solidFill>
                  <a:srgbClr val="FFFFFF"/>
                </a:solidFill>
                <a:latin typeface="Raleway"/>
                <a:ea typeface="Titillium Web"/>
              </a:rPr>
              <a:t>do evento</a:t>
            </a:r>
            <a:endParaRPr lang="pt-BR" sz="4000" b="0" strike="noStrike" spc="-1">
              <a:latin typeface="Arial"/>
            </a:endParaRPr>
          </a:p>
        </p:txBody>
      </p:sp>
      <p:sp>
        <p:nvSpPr>
          <p:cNvPr id="236" name="PlaceHolder 1"/>
          <p:cNvSpPr>
            <a:spLocks noGrp="1"/>
          </p:cNvSpPr>
          <p:nvPr>
            <p:ph type="subTitle"/>
          </p:nvPr>
        </p:nvSpPr>
        <p:spPr>
          <a:xfrm>
            <a:off x="506775" y="1432800"/>
            <a:ext cx="4891785" cy="1207080"/>
          </a:xfrm>
          <a:prstGeom prst="rect">
            <a:avLst/>
          </a:prstGeom>
          <a:noFill/>
          <a:ln w="0">
            <a:noFill/>
          </a:ln>
        </p:spPr>
        <p:txBody>
          <a:bodyPr lIns="0" tIns="91440" rIns="0" bIns="91440" anchor="t">
            <a:noAutofit/>
          </a:bodyPr>
          <a:lstStyle/>
          <a:p>
            <a:pPr indent="0" algn="just">
              <a:lnSpc>
                <a:spcPct val="100000"/>
              </a:lnSpc>
              <a:buNone/>
              <a:tabLst>
                <a:tab pos="0" algn="l"/>
              </a:tabLst>
            </a:pPr>
            <a:r>
              <a:rPr lang="pt-BR" sz="1200" b="0" strike="noStrike" spc="-1" dirty="0">
                <a:solidFill>
                  <a:srgbClr val="404040"/>
                </a:solidFill>
                <a:latin typeface="Raleway"/>
                <a:ea typeface="Montserrat"/>
              </a:rPr>
              <a:t>O 3º Congresso da Rede Brasileira de Bioquerosene e Hidrocarbonetos Sustentáveis para Aviação será realizado no período de </a:t>
            </a:r>
            <a:r>
              <a:rPr lang="pt-BR" sz="1200" b="1" strike="noStrike" spc="-1" dirty="0">
                <a:solidFill>
                  <a:srgbClr val="404040"/>
                </a:solidFill>
                <a:latin typeface="Raleway"/>
                <a:ea typeface="Montserrat"/>
              </a:rPr>
              <a:t>17 e 19 de junho de 2024 </a:t>
            </a:r>
            <a:r>
              <a:rPr lang="pt-BR" sz="1200" b="0" strike="noStrike" spc="-1" dirty="0">
                <a:solidFill>
                  <a:srgbClr val="404040"/>
                </a:solidFill>
                <a:latin typeface="Raleway"/>
                <a:ea typeface="Montserrat"/>
              </a:rPr>
              <a:t>em Foz do Iguaçu-PR. </a:t>
            </a:r>
          </a:p>
          <a:p>
            <a:pPr indent="0" algn="just">
              <a:lnSpc>
                <a:spcPct val="100000"/>
              </a:lnSpc>
              <a:buNone/>
              <a:tabLst>
                <a:tab pos="0" algn="l"/>
              </a:tabLst>
            </a:pPr>
            <a:r>
              <a:rPr lang="pt-BR" sz="1200" b="0" strike="noStrike" spc="-1" dirty="0">
                <a:solidFill>
                  <a:srgbClr val="404040"/>
                </a:solidFill>
                <a:latin typeface="Raleway"/>
                <a:ea typeface="Montserrat"/>
              </a:rPr>
              <a:t>Foz do Iguaçu é um município no oeste do Paraná, Brasil. Tem uma área de 617,701 km², onde 61,200 km² são urbanizados. A população é de cerca de 285,415 habitantes (censo de 2022) e está a 643 quilômetros de Curitiba, a capital do estado. Foz do Iguaçu é um importante destino turístico, sendo o terceiro mais visitado por estrangeiros no Brasil. A cidade é famosa pelas Cataratas do Iguaçu, uma das 7 Maravilhas da Natureza, e pela Usina Hidrelétrica de Itaipu, a segunda maior do mundo e a primeira em geração de energia. Foz faz parte de uma região trinacional com mais de 700 mil habitantes, junto com </a:t>
            </a:r>
            <a:r>
              <a:rPr lang="pt-BR" sz="1200" b="0" strike="noStrike" spc="-1" dirty="0" err="1">
                <a:solidFill>
                  <a:srgbClr val="404040"/>
                </a:solidFill>
                <a:latin typeface="Raleway"/>
                <a:ea typeface="Montserrat"/>
              </a:rPr>
              <a:t>Ciudad</a:t>
            </a:r>
            <a:r>
              <a:rPr lang="pt-BR" sz="1200" b="0" strike="noStrike" spc="-1" dirty="0">
                <a:solidFill>
                  <a:srgbClr val="404040"/>
                </a:solidFill>
                <a:latin typeface="Raleway"/>
                <a:ea typeface="Montserrat"/>
              </a:rPr>
              <a:t> </a:t>
            </a:r>
            <a:r>
              <a:rPr lang="pt-BR" sz="1200" b="0" strike="noStrike" spc="-1" dirty="0" err="1">
                <a:solidFill>
                  <a:srgbClr val="404040"/>
                </a:solidFill>
                <a:latin typeface="Raleway"/>
                <a:ea typeface="Montserrat"/>
              </a:rPr>
              <a:t>del</a:t>
            </a:r>
            <a:r>
              <a:rPr lang="pt-BR" sz="1200" b="0" strike="noStrike" spc="-1" dirty="0">
                <a:solidFill>
                  <a:srgbClr val="404040"/>
                </a:solidFill>
                <a:latin typeface="Raleway"/>
                <a:ea typeface="Montserrat"/>
              </a:rPr>
              <a:t> Este, no Paraguai, e Puerto Iguazú, na Argentina, países com os quais faz fronteira. O nome “Iguaçu” tem origem indígena e significa “água grande”. Os habitantes de Foz são conhecidos como “</a:t>
            </a:r>
            <a:r>
              <a:rPr lang="pt-BR" sz="1200" b="0" strike="noStrike" spc="-1" dirty="0" err="1">
                <a:solidFill>
                  <a:srgbClr val="404040"/>
                </a:solidFill>
                <a:latin typeface="Raleway"/>
                <a:ea typeface="Montserrat"/>
              </a:rPr>
              <a:t>iguaçuenses</a:t>
            </a:r>
            <a:r>
              <a:rPr lang="pt-BR" sz="1200" b="0" strike="noStrike" spc="-1" dirty="0">
                <a:solidFill>
                  <a:srgbClr val="404040"/>
                </a:solidFill>
                <a:latin typeface="Raleway"/>
                <a:ea typeface="Montserrat"/>
              </a:rPr>
              <a:t>”.</a:t>
            </a:r>
          </a:p>
        </p:txBody>
      </p:sp>
      <p:sp>
        <p:nvSpPr>
          <p:cNvPr id="237" name="Google Shape;1409;p57"/>
          <p:cNvSpPr/>
          <p:nvPr/>
        </p:nvSpPr>
        <p:spPr>
          <a:xfrm>
            <a:off x="609120" y="653400"/>
            <a:ext cx="3962880" cy="587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buNone/>
            </a:pPr>
            <a:r>
              <a:rPr lang="pt-BR" sz="4000" b="1" strike="noStrike" spc="-1" dirty="0">
                <a:solidFill>
                  <a:srgbClr val="008037"/>
                </a:solidFill>
                <a:latin typeface="Raleway"/>
                <a:ea typeface="Titillium Web"/>
              </a:rPr>
              <a:t>Foz do Iguaçu</a:t>
            </a:r>
            <a:endParaRPr lang="pt-BR" sz="4000" b="0" strike="noStrike" spc="-1" dirty="0">
              <a:latin typeface="Arial"/>
            </a:endParaRPr>
          </a:p>
          <a:p>
            <a:pPr>
              <a:lnSpc>
                <a:spcPct val="80000"/>
              </a:lnSpc>
              <a:buNone/>
            </a:pPr>
            <a:r>
              <a:rPr lang="pt-BR" sz="2000" b="0" strike="noStrike" spc="-1" dirty="0">
                <a:solidFill>
                  <a:srgbClr val="008037"/>
                </a:solidFill>
                <a:latin typeface="Raleway"/>
                <a:ea typeface="Titillium Web"/>
              </a:rPr>
              <a:t>Paraná</a:t>
            </a:r>
            <a:endParaRPr lang="pt-BR" sz="2000" b="0" strike="noStrike" spc="-1" dirty="0">
              <a:latin typeface="Arial"/>
            </a:endParaRPr>
          </a:p>
        </p:txBody>
      </p:sp>
      <p:sp>
        <p:nvSpPr>
          <p:cNvPr id="238" name="Retângulo 10"/>
          <p:cNvSpPr/>
          <p:nvPr/>
        </p:nvSpPr>
        <p:spPr>
          <a:xfrm>
            <a:off x="709560" y="1330560"/>
            <a:ext cx="1220400" cy="50040"/>
          </a:xfrm>
          <a:prstGeom prst="rect">
            <a:avLst/>
          </a:prstGeom>
          <a:solidFill>
            <a:srgbClr val="F4A500"/>
          </a:solidFill>
          <a:ln w="25560">
            <a:noFill/>
          </a:ln>
        </p:spPr>
        <p:style>
          <a:lnRef idx="0">
            <a:scrgbClr r="0" g="0" b="0"/>
          </a:lnRef>
          <a:fillRef idx="0">
            <a:scrgbClr r="0" g="0" b="0"/>
          </a:fillRef>
          <a:effectRef idx="0">
            <a:scrgbClr r="0" g="0" b="0"/>
          </a:effectRef>
          <a:fontRef idx="minor"/>
        </p:style>
        <p:txBody>
          <a:bodyPr/>
          <a:lstStyle/>
          <a:p>
            <a:endParaRPr lang="pt-BR"/>
          </a:p>
        </p:txBody>
      </p:sp>
      <p:grpSp>
        <p:nvGrpSpPr>
          <p:cNvPr id="239" name="Google Shape;12246;p105"/>
          <p:cNvGrpSpPr/>
          <p:nvPr/>
        </p:nvGrpSpPr>
        <p:grpSpPr>
          <a:xfrm>
            <a:off x="4303800" y="404640"/>
            <a:ext cx="525240" cy="597960"/>
            <a:chOff x="3179880" y="404640"/>
            <a:chExt cx="525240" cy="597960"/>
          </a:xfrm>
        </p:grpSpPr>
        <p:sp>
          <p:nvSpPr>
            <p:cNvPr id="240" name="Google Shape;12247;p105"/>
            <p:cNvSpPr/>
            <p:nvPr/>
          </p:nvSpPr>
          <p:spPr>
            <a:xfrm>
              <a:off x="3179880" y="404640"/>
              <a:ext cx="525240" cy="597960"/>
            </a:xfrm>
            <a:custGeom>
              <a:avLst/>
              <a:gdLst/>
              <a:ahLst/>
              <a:cxnLst/>
              <a:rect l="l" t="t" r="r" b="b"/>
              <a:pathLst>
                <a:path w="16986" h="19327">
                  <a:moveTo>
                    <a:pt x="8491" y="1134"/>
                  </a:moveTo>
                  <a:cubicBezTo>
                    <a:pt x="11302" y="1134"/>
                    <a:pt x="13588" y="3438"/>
                    <a:pt x="13588" y="6267"/>
                  </a:cubicBezTo>
                  <a:cubicBezTo>
                    <a:pt x="13588" y="7318"/>
                    <a:pt x="13262" y="8342"/>
                    <a:pt x="12655" y="9199"/>
                  </a:cubicBezTo>
                  <a:cubicBezTo>
                    <a:pt x="12625" y="9242"/>
                    <a:pt x="12604" y="9272"/>
                    <a:pt x="12595" y="9284"/>
                  </a:cubicBezTo>
                  <a:lnTo>
                    <a:pt x="8491" y="15724"/>
                  </a:lnTo>
                  <a:lnTo>
                    <a:pt x="4388" y="9287"/>
                  </a:lnTo>
                  <a:cubicBezTo>
                    <a:pt x="4382" y="9275"/>
                    <a:pt x="4373" y="9266"/>
                    <a:pt x="4367" y="9257"/>
                  </a:cubicBezTo>
                  <a:cubicBezTo>
                    <a:pt x="4249" y="9091"/>
                    <a:pt x="4140" y="8921"/>
                    <a:pt x="4041" y="8743"/>
                  </a:cubicBezTo>
                  <a:cubicBezTo>
                    <a:pt x="3618" y="7985"/>
                    <a:pt x="3398" y="7134"/>
                    <a:pt x="3398" y="6267"/>
                  </a:cubicBezTo>
                  <a:cubicBezTo>
                    <a:pt x="3398" y="6174"/>
                    <a:pt x="3398" y="6080"/>
                    <a:pt x="3404" y="5990"/>
                  </a:cubicBezTo>
                  <a:cubicBezTo>
                    <a:pt x="3552" y="3266"/>
                    <a:pt x="5786" y="1134"/>
                    <a:pt x="8491" y="1134"/>
                  </a:cubicBezTo>
                  <a:close/>
                  <a:moveTo>
                    <a:pt x="11049" y="13819"/>
                  </a:moveTo>
                  <a:cubicBezTo>
                    <a:pt x="14358" y="14233"/>
                    <a:pt x="15853" y="15289"/>
                    <a:pt x="15853" y="15930"/>
                  </a:cubicBezTo>
                  <a:cubicBezTo>
                    <a:pt x="15853" y="16304"/>
                    <a:pt x="15339" y="16887"/>
                    <a:pt x="13905" y="17397"/>
                  </a:cubicBezTo>
                  <a:cubicBezTo>
                    <a:pt x="12471" y="17910"/>
                    <a:pt x="10545" y="18194"/>
                    <a:pt x="8491" y="18194"/>
                  </a:cubicBezTo>
                  <a:cubicBezTo>
                    <a:pt x="6438" y="18194"/>
                    <a:pt x="4515" y="17910"/>
                    <a:pt x="3077" y="17397"/>
                  </a:cubicBezTo>
                  <a:cubicBezTo>
                    <a:pt x="1640" y="16884"/>
                    <a:pt x="1133" y="16304"/>
                    <a:pt x="1133" y="15930"/>
                  </a:cubicBezTo>
                  <a:cubicBezTo>
                    <a:pt x="1133" y="15289"/>
                    <a:pt x="2625" y="14233"/>
                    <a:pt x="5934" y="13819"/>
                  </a:cubicBezTo>
                  <a:lnTo>
                    <a:pt x="8014" y="17083"/>
                  </a:lnTo>
                  <a:cubicBezTo>
                    <a:pt x="8126" y="17258"/>
                    <a:pt x="8309" y="17346"/>
                    <a:pt x="8491" y="17346"/>
                  </a:cubicBezTo>
                  <a:cubicBezTo>
                    <a:pt x="8674" y="17346"/>
                    <a:pt x="8857" y="17258"/>
                    <a:pt x="8968" y="17083"/>
                  </a:cubicBezTo>
                  <a:lnTo>
                    <a:pt x="11049" y="13819"/>
                  </a:lnTo>
                  <a:close/>
                  <a:moveTo>
                    <a:pt x="8494" y="1"/>
                  </a:moveTo>
                  <a:cubicBezTo>
                    <a:pt x="6947" y="1"/>
                    <a:pt x="5399" y="578"/>
                    <a:pt x="4201" y="1738"/>
                  </a:cubicBezTo>
                  <a:cubicBezTo>
                    <a:pt x="3050" y="2837"/>
                    <a:pt x="2359" y="4338"/>
                    <a:pt x="2274" y="5929"/>
                  </a:cubicBezTo>
                  <a:cubicBezTo>
                    <a:pt x="2268" y="6041"/>
                    <a:pt x="2265" y="6156"/>
                    <a:pt x="2265" y="6267"/>
                  </a:cubicBezTo>
                  <a:cubicBezTo>
                    <a:pt x="2265" y="7327"/>
                    <a:pt x="2534" y="8372"/>
                    <a:pt x="3050" y="9296"/>
                  </a:cubicBezTo>
                  <a:cubicBezTo>
                    <a:pt x="3168" y="9507"/>
                    <a:pt x="3301" y="9713"/>
                    <a:pt x="3440" y="9909"/>
                  </a:cubicBezTo>
                  <a:lnTo>
                    <a:pt x="5267" y="12771"/>
                  </a:lnTo>
                  <a:cubicBezTo>
                    <a:pt x="3953" y="12971"/>
                    <a:pt x="2809" y="13294"/>
                    <a:pt x="1921" y="13713"/>
                  </a:cubicBezTo>
                  <a:cubicBezTo>
                    <a:pt x="333" y="14465"/>
                    <a:pt x="1" y="15332"/>
                    <a:pt x="1" y="15930"/>
                  </a:cubicBezTo>
                  <a:cubicBezTo>
                    <a:pt x="1" y="16648"/>
                    <a:pt x="469" y="17669"/>
                    <a:pt x="2697" y="18466"/>
                  </a:cubicBezTo>
                  <a:cubicBezTo>
                    <a:pt x="4252" y="19022"/>
                    <a:pt x="6311" y="19326"/>
                    <a:pt x="8491" y="19326"/>
                  </a:cubicBezTo>
                  <a:cubicBezTo>
                    <a:pt x="10671" y="19326"/>
                    <a:pt x="12731" y="19022"/>
                    <a:pt x="14286" y="18466"/>
                  </a:cubicBezTo>
                  <a:cubicBezTo>
                    <a:pt x="16514" y="17669"/>
                    <a:pt x="16985" y="16648"/>
                    <a:pt x="16985" y="15930"/>
                  </a:cubicBezTo>
                  <a:cubicBezTo>
                    <a:pt x="16985" y="15332"/>
                    <a:pt x="16650" y="14465"/>
                    <a:pt x="15062" y="13713"/>
                  </a:cubicBezTo>
                  <a:cubicBezTo>
                    <a:pt x="14174" y="13294"/>
                    <a:pt x="13030" y="12971"/>
                    <a:pt x="11716" y="12768"/>
                  </a:cubicBezTo>
                  <a:lnTo>
                    <a:pt x="13549" y="9897"/>
                  </a:lnTo>
                  <a:lnTo>
                    <a:pt x="13561" y="9879"/>
                  </a:lnTo>
                  <a:cubicBezTo>
                    <a:pt x="13567" y="9873"/>
                    <a:pt x="13570" y="9867"/>
                    <a:pt x="13576" y="9861"/>
                  </a:cubicBezTo>
                  <a:cubicBezTo>
                    <a:pt x="15327" y="7382"/>
                    <a:pt x="15041" y="3997"/>
                    <a:pt x="12897" y="1847"/>
                  </a:cubicBezTo>
                  <a:cubicBezTo>
                    <a:pt x="11689" y="618"/>
                    <a:pt x="10092" y="1"/>
                    <a:pt x="8494" y="1"/>
                  </a:cubicBezTo>
                  <a:close/>
                </a:path>
              </a:pathLst>
            </a:custGeom>
            <a:solidFill>
              <a:srgbClr val="004A2A"/>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241" name="Google Shape;12248;p105"/>
            <p:cNvSpPr/>
            <p:nvPr/>
          </p:nvSpPr>
          <p:spPr>
            <a:xfrm>
              <a:off x="3348720" y="511560"/>
              <a:ext cx="180720" cy="173880"/>
            </a:xfrm>
            <a:custGeom>
              <a:avLst/>
              <a:gdLst/>
              <a:ahLst/>
              <a:cxnLst/>
              <a:rect l="l" t="t" r="r" b="b"/>
              <a:pathLst>
                <a:path w="5886" h="5663">
                  <a:moveTo>
                    <a:pt x="3054" y="1131"/>
                  </a:moveTo>
                  <a:cubicBezTo>
                    <a:pt x="3495" y="1131"/>
                    <a:pt x="3930" y="1303"/>
                    <a:pt x="4255" y="1629"/>
                  </a:cubicBezTo>
                  <a:cubicBezTo>
                    <a:pt x="4741" y="2115"/>
                    <a:pt x="4886" y="2845"/>
                    <a:pt x="4623" y="3480"/>
                  </a:cubicBezTo>
                  <a:cubicBezTo>
                    <a:pt x="4361" y="4114"/>
                    <a:pt x="3742" y="4530"/>
                    <a:pt x="3053" y="4530"/>
                  </a:cubicBezTo>
                  <a:cubicBezTo>
                    <a:pt x="2114" y="4527"/>
                    <a:pt x="1356" y="3769"/>
                    <a:pt x="1356" y="2830"/>
                  </a:cubicBezTo>
                  <a:cubicBezTo>
                    <a:pt x="1356" y="2142"/>
                    <a:pt x="1770" y="1523"/>
                    <a:pt x="2404" y="1260"/>
                  </a:cubicBezTo>
                  <a:cubicBezTo>
                    <a:pt x="2614" y="1173"/>
                    <a:pt x="2835" y="1131"/>
                    <a:pt x="3054" y="1131"/>
                  </a:cubicBezTo>
                  <a:close/>
                  <a:moveTo>
                    <a:pt x="3053" y="0"/>
                  </a:moveTo>
                  <a:cubicBezTo>
                    <a:pt x="2316" y="0"/>
                    <a:pt x="1593" y="287"/>
                    <a:pt x="1051" y="828"/>
                  </a:cubicBezTo>
                  <a:cubicBezTo>
                    <a:pt x="242" y="1638"/>
                    <a:pt x="1" y="2855"/>
                    <a:pt x="439" y="3914"/>
                  </a:cubicBezTo>
                  <a:cubicBezTo>
                    <a:pt x="876" y="4971"/>
                    <a:pt x="1909" y="5663"/>
                    <a:pt x="3053" y="5663"/>
                  </a:cubicBezTo>
                  <a:cubicBezTo>
                    <a:pt x="4617" y="5660"/>
                    <a:pt x="5883" y="4394"/>
                    <a:pt x="5886" y="2830"/>
                  </a:cubicBezTo>
                  <a:cubicBezTo>
                    <a:pt x="5886" y="1686"/>
                    <a:pt x="5194" y="653"/>
                    <a:pt x="4137" y="216"/>
                  </a:cubicBezTo>
                  <a:cubicBezTo>
                    <a:pt x="3786" y="70"/>
                    <a:pt x="3418" y="0"/>
                    <a:pt x="3053" y="0"/>
                  </a:cubicBezTo>
                  <a:close/>
                </a:path>
              </a:pathLst>
            </a:custGeom>
            <a:solidFill>
              <a:srgbClr val="004A2A"/>
            </a:solidFill>
            <a:ln w="0">
              <a:noFill/>
            </a:ln>
          </p:spPr>
          <p:style>
            <a:lnRef idx="0">
              <a:scrgbClr r="0" g="0" b="0"/>
            </a:lnRef>
            <a:fillRef idx="0">
              <a:scrgbClr r="0" g="0" b="0"/>
            </a:fillRef>
            <a:effectRef idx="0">
              <a:scrgbClr r="0" g="0" b="0"/>
            </a:effectRef>
            <a:fontRef idx="minor"/>
          </p:style>
          <p:txBody>
            <a:bodyPr/>
            <a:lstStyle/>
            <a:p>
              <a:endParaRPr lang="pt-B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 name="Imagem 7" descr="Uma imagem contendo avião, objeto, verde, escuro&#10;&#10;Descrição gerada automaticamente"/>
          <p:cNvPicPr/>
          <p:nvPr/>
        </p:nvPicPr>
        <p:blipFill>
          <a:blip r:embed="rId2"/>
          <a:stretch/>
        </p:blipFill>
        <p:spPr>
          <a:xfrm>
            <a:off x="5040" y="0"/>
            <a:ext cx="9132480" cy="5141880"/>
          </a:xfrm>
          <a:prstGeom prst="rect">
            <a:avLst/>
          </a:prstGeom>
          <a:ln w="0">
            <a:noFill/>
          </a:ln>
        </p:spPr>
      </p:pic>
      <p:sp>
        <p:nvSpPr>
          <p:cNvPr id="231" name="Retângulo 8"/>
          <p:cNvSpPr/>
          <p:nvPr/>
        </p:nvSpPr>
        <p:spPr>
          <a:xfrm>
            <a:off x="384840" y="309960"/>
            <a:ext cx="8372160" cy="4521960"/>
          </a:xfrm>
          <a:prstGeom prst="rect">
            <a:avLst/>
          </a:prstGeom>
          <a:solidFill>
            <a:srgbClr val="FFFFFF"/>
          </a:solidFill>
          <a:ln w="25560">
            <a:noFill/>
          </a:ln>
        </p:spPr>
        <p:style>
          <a:lnRef idx="0">
            <a:scrgbClr r="0" g="0" b="0"/>
          </a:lnRef>
          <a:fillRef idx="0">
            <a:scrgbClr r="0" g="0" b="0"/>
          </a:fillRef>
          <a:effectRef idx="0">
            <a:scrgbClr r="0" g="0" b="0"/>
          </a:effectRef>
          <a:fontRef idx="minor"/>
        </p:style>
        <p:txBody>
          <a:bodyPr/>
          <a:lstStyle/>
          <a:p>
            <a:endParaRPr lang="pt-BR"/>
          </a:p>
        </p:txBody>
      </p:sp>
      <p:pic>
        <p:nvPicPr>
          <p:cNvPr id="232" name="Imagem 231"/>
          <p:cNvPicPr/>
          <p:nvPr/>
        </p:nvPicPr>
        <p:blipFill rotWithShape="1">
          <a:blip r:embed="rId3">
            <a:extLst>
              <a:ext uri="{28A0092B-C50C-407E-A947-70E740481C1C}">
                <a14:useLocalDpi xmlns:a14="http://schemas.microsoft.com/office/drawing/2010/main" val="0"/>
              </a:ext>
            </a:extLst>
          </a:blip>
          <a:srcRect l="13974" t="11" r="41364" b="24825"/>
          <a:stretch/>
        </p:blipFill>
        <p:spPr>
          <a:xfrm>
            <a:off x="5580000" y="720"/>
            <a:ext cx="4078800" cy="5141520"/>
          </a:xfrm>
          <a:prstGeom prst="rect">
            <a:avLst/>
          </a:prstGeom>
          <a:ln w="0">
            <a:noFill/>
          </a:ln>
        </p:spPr>
      </p:pic>
      <p:sp>
        <p:nvSpPr>
          <p:cNvPr id="233" name="Retângulo 3"/>
          <p:cNvSpPr/>
          <p:nvPr/>
        </p:nvSpPr>
        <p:spPr>
          <a:xfrm>
            <a:off x="5972040" y="453600"/>
            <a:ext cx="5235840" cy="1447920"/>
          </a:xfrm>
          <a:prstGeom prst="rect">
            <a:avLst/>
          </a:prstGeom>
          <a:solidFill>
            <a:srgbClr val="004A2A"/>
          </a:solidFill>
          <a:ln w="25560">
            <a:noFill/>
          </a:ln>
        </p:spPr>
        <p:style>
          <a:lnRef idx="0">
            <a:scrgbClr r="0" g="0" b="0"/>
          </a:lnRef>
          <a:fillRef idx="0">
            <a:scrgbClr r="0" g="0" b="0"/>
          </a:fillRef>
          <a:effectRef idx="0">
            <a:scrgbClr r="0" g="0" b="0"/>
          </a:effectRef>
          <a:fontRef idx="minor"/>
        </p:style>
        <p:txBody>
          <a:bodyPr/>
          <a:lstStyle/>
          <a:p>
            <a:endParaRPr lang="pt-BR"/>
          </a:p>
        </p:txBody>
      </p:sp>
      <p:sp>
        <p:nvSpPr>
          <p:cNvPr id="234" name="Retângulo 4"/>
          <p:cNvSpPr/>
          <p:nvPr/>
        </p:nvSpPr>
        <p:spPr>
          <a:xfrm>
            <a:off x="5848200" y="325440"/>
            <a:ext cx="5235840" cy="1464480"/>
          </a:xfrm>
          <a:prstGeom prst="rect">
            <a:avLst/>
          </a:prstGeom>
          <a:noFill/>
          <a:ln w="25560">
            <a:solidFill>
              <a:srgbClr val="F4A500"/>
            </a:solidFill>
            <a:round/>
          </a:ln>
        </p:spPr>
        <p:style>
          <a:lnRef idx="0">
            <a:scrgbClr r="0" g="0" b="0"/>
          </a:lnRef>
          <a:fillRef idx="0">
            <a:scrgbClr r="0" g="0" b="0"/>
          </a:fillRef>
          <a:effectRef idx="0">
            <a:scrgbClr r="0" g="0" b="0"/>
          </a:effectRef>
          <a:fontRef idx="minor"/>
        </p:style>
        <p:txBody>
          <a:bodyPr/>
          <a:lstStyle/>
          <a:p>
            <a:endParaRPr lang="pt-BR"/>
          </a:p>
        </p:txBody>
      </p:sp>
      <p:sp>
        <p:nvSpPr>
          <p:cNvPr id="235" name="Google Shape;1409;p57"/>
          <p:cNvSpPr/>
          <p:nvPr/>
        </p:nvSpPr>
        <p:spPr>
          <a:xfrm>
            <a:off x="6048720" y="920520"/>
            <a:ext cx="3096000" cy="587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buNone/>
            </a:pPr>
            <a:r>
              <a:rPr lang="pt-BR" sz="4000" b="1" strike="noStrike" spc="-1">
                <a:solidFill>
                  <a:srgbClr val="FFFFFF"/>
                </a:solidFill>
                <a:latin typeface="Raleway"/>
                <a:ea typeface="Titillium Web"/>
              </a:rPr>
              <a:t>Local</a:t>
            </a:r>
            <a:endParaRPr lang="pt-BR" sz="4000" b="0" strike="noStrike" spc="-1">
              <a:latin typeface="Arial"/>
            </a:endParaRPr>
          </a:p>
          <a:p>
            <a:pPr>
              <a:lnSpc>
                <a:spcPct val="80000"/>
              </a:lnSpc>
              <a:buNone/>
            </a:pPr>
            <a:r>
              <a:rPr lang="pt-BR" sz="4000" b="0" strike="noStrike" spc="-1">
                <a:solidFill>
                  <a:srgbClr val="FFFFFF"/>
                </a:solidFill>
                <a:latin typeface="Raleway"/>
                <a:ea typeface="Titillium Web"/>
              </a:rPr>
              <a:t>do evento</a:t>
            </a:r>
            <a:endParaRPr lang="pt-BR" sz="4000" b="0" strike="noStrike" spc="-1">
              <a:latin typeface="Arial"/>
            </a:endParaRPr>
          </a:p>
        </p:txBody>
      </p:sp>
      <p:sp>
        <p:nvSpPr>
          <p:cNvPr id="236" name="PlaceHolder 1"/>
          <p:cNvSpPr>
            <a:spLocks noGrp="1"/>
          </p:cNvSpPr>
          <p:nvPr>
            <p:ph type="subTitle"/>
          </p:nvPr>
        </p:nvSpPr>
        <p:spPr>
          <a:xfrm>
            <a:off x="506775" y="2331540"/>
            <a:ext cx="4891785" cy="1207080"/>
          </a:xfrm>
          <a:prstGeom prst="rect">
            <a:avLst/>
          </a:prstGeom>
          <a:noFill/>
          <a:ln w="0">
            <a:noFill/>
          </a:ln>
        </p:spPr>
        <p:txBody>
          <a:bodyPr lIns="0" tIns="91440" rIns="0" bIns="91440" anchor="t">
            <a:noAutofit/>
          </a:bodyPr>
          <a:lstStyle/>
          <a:p>
            <a:pPr indent="0" algn="just">
              <a:lnSpc>
                <a:spcPct val="100000"/>
              </a:lnSpc>
              <a:buNone/>
              <a:tabLst>
                <a:tab pos="0" algn="l"/>
              </a:tabLst>
            </a:pPr>
            <a:r>
              <a:rPr lang="pt-BR" sz="1200" b="0" strike="noStrike" spc="-1" dirty="0">
                <a:solidFill>
                  <a:srgbClr val="404040"/>
                </a:solidFill>
                <a:latin typeface="Raleway"/>
                <a:ea typeface="Montserrat"/>
              </a:rPr>
              <a:t>O </a:t>
            </a:r>
            <a:r>
              <a:rPr lang="pt-BR" sz="1200" b="0" strike="noStrike" spc="-1" dirty="0" err="1">
                <a:solidFill>
                  <a:srgbClr val="404040"/>
                </a:solidFill>
                <a:latin typeface="Raleway"/>
                <a:ea typeface="Montserrat"/>
              </a:rPr>
              <a:t>Wish</a:t>
            </a:r>
            <a:r>
              <a:rPr lang="pt-BR" sz="1200" b="0" strike="noStrike" spc="-1" dirty="0">
                <a:solidFill>
                  <a:srgbClr val="404040"/>
                </a:solidFill>
                <a:latin typeface="Raleway"/>
                <a:ea typeface="Montserrat"/>
              </a:rPr>
              <a:t> Foz do Iguaçu é reconhecido como o Melhor Family Resort da América do Sul por quatro anos seguidos. Oferece uma fusão incrível entre a grandiosidade da natureza e a excelência de um resort premiado..</a:t>
            </a:r>
          </a:p>
          <a:p>
            <a:pPr indent="0" algn="just">
              <a:lnSpc>
                <a:spcPct val="100000"/>
              </a:lnSpc>
              <a:buNone/>
              <a:tabLst>
                <a:tab pos="0" algn="l"/>
              </a:tabLst>
            </a:pPr>
            <a:r>
              <a:rPr lang="pt-BR" sz="1200" b="0" strike="noStrike" spc="-1" dirty="0">
                <a:solidFill>
                  <a:srgbClr val="404040"/>
                </a:solidFill>
                <a:latin typeface="Raleway"/>
                <a:ea typeface="Montserrat"/>
              </a:rPr>
              <a:t>As acomodações são um exemplo de sofisticação, com espaços amplos, móveis refinados e instalações modernas, como varanda, hidromassagem, frigobar e ar-condicionado para garantir conforto absoluto.</a:t>
            </a:r>
          </a:p>
          <a:p>
            <a:pPr indent="0" algn="just">
              <a:lnSpc>
                <a:spcPct val="100000"/>
              </a:lnSpc>
              <a:buNone/>
              <a:tabLst>
                <a:tab pos="0" algn="l"/>
              </a:tabLst>
            </a:pPr>
            <a:endParaRPr lang="pt-BR" sz="1000" b="1" i="0" dirty="0">
              <a:solidFill>
                <a:srgbClr val="363636"/>
              </a:solidFill>
              <a:effectLst/>
              <a:latin typeface="Exo" pitchFamily="2" charset="0"/>
            </a:endParaRPr>
          </a:p>
        </p:txBody>
      </p:sp>
      <p:sp>
        <p:nvSpPr>
          <p:cNvPr id="237" name="Google Shape;1409;p57"/>
          <p:cNvSpPr/>
          <p:nvPr/>
        </p:nvSpPr>
        <p:spPr>
          <a:xfrm>
            <a:off x="616140" y="972000"/>
            <a:ext cx="4925520" cy="5878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ctr">
            <a:noAutofit/>
          </a:bodyPr>
          <a:lstStyle/>
          <a:p>
            <a:pPr>
              <a:lnSpc>
                <a:spcPct val="80000"/>
              </a:lnSpc>
              <a:buNone/>
            </a:pPr>
            <a:r>
              <a:rPr lang="pt-BR" sz="4000" b="1" strike="noStrike" spc="-1" dirty="0" err="1">
                <a:solidFill>
                  <a:srgbClr val="008037"/>
                </a:solidFill>
                <a:latin typeface="Raleway"/>
                <a:ea typeface="Titillium Web"/>
              </a:rPr>
              <a:t>Wish</a:t>
            </a:r>
            <a:r>
              <a:rPr lang="pt-BR" sz="4000" b="1" strike="noStrike" spc="-1" dirty="0">
                <a:solidFill>
                  <a:srgbClr val="008037"/>
                </a:solidFill>
                <a:latin typeface="Raleway"/>
                <a:ea typeface="Titillium Web"/>
              </a:rPr>
              <a:t> Foz do Iguaçu Resort</a:t>
            </a:r>
            <a:endParaRPr lang="pt-BR" sz="4000" b="0" strike="noStrike" spc="-1" dirty="0">
              <a:latin typeface="Arial"/>
            </a:endParaRPr>
          </a:p>
          <a:p>
            <a:pPr>
              <a:buNone/>
            </a:pPr>
            <a:r>
              <a:rPr lang="pt-BR" sz="2000" b="0" strike="noStrike" spc="-1" dirty="0">
                <a:solidFill>
                  <a:srgbClr val="008037"/>
                </a:solidFill>
                <a:latin typeface="Raleway"/>
                <a:ea typeface="Titillium Web"/>
              </a:rPr>
              <a:t>Foz do Iguaçu – PR</a:t>
            </a:r>
            <a:r>
              <a:rPr lang="pt-BR" sz="2000" spc="-1" dirty="0">
                <a:solidFill>
                  <a:srgbClr val="008037"/>
                </a:solidFill>
                <a:latin typeface="Arial"/>
                <a:ea typeface="Titillium Web"/>
              </a:rPr>
              <a:t> </a:t>
            </a:r>
          </a:p>
          <a:p>
            <a:pPr>
              <a:buNone/>
            </a:pPr>
            <a:r>
              <a:rPr lang="pt-BR" sz="1200" spc="-1" dirty="0">
                <a:solidFill>
                  <a:srgbClr val="008037"/>
                </a:solidFill>
                <a:latin typeface="Arial"/>
                <a:ea typeface="Titillium Web"/>
              </a:rPr>
              <a:t>Av. das Cataratas, 6845 - </a:t>
            </a:r>
            <a:r>
              <a:rPr lang="pt-BR" sz="1200" spc="-1" dirty="0" err="1">
                <a:solidFill>
                  <a:srgbClr val="008037"/>
                </a:solidFill>
                <a:latin typeface="Arial"/>
                <a:ea typeface="Titillium Web"/>
              </a:rPr>
              <a:t>Tamandua</a:t>
            </a:r>
            <a:r>
              <a:rPr lang="pt-BR" sz="1200" spc="-1" dirty="0">
                <a:solidFill>
                  <a:srgbClr val="008037"/>
                </a:solidFill>
                <a:latin typeface="Arial"/>
                <a:ea typeface="Titillium Web"/>
              </a:rPr>
              <a:t>, Foz do Iguaçu - PR, 85853-000</a:t>
            </a:r>
            <a:endParaRPr lang="pt-BR" sz="1200" b="0" strike="noStrike" spc="-1" dirty="0">
              <a:solidFill>
                <a:srgbClr val="008037"/>
              </a:solidFill>
              <a:latin typeface="Raleway"/>
              <a:ea typeface="Titillium Web"/>
            </a:endParaRPr>
          </a:p>
        </p:txBody>
      </p:sp>
      <p:sp>
        <p:nvSpPr>
          <p:cNvPr id="238" name="Retângulo 10"/>
          <p:cNvSpPr/>
          <p:nvPr/>
        </p:nvSpPr>
        <p:spPr>
          <a:xfrm>
            <a:off x="709560" y="2068110"/>
            <a:ext cx="1220400" cy="50040"/>
          </a:xfrm>
          <a:prstGeom prst="rect">
            <a:avLst/>
          </a:prstGeom>
          <a:solidFill>
            <a:srgbClr val="F4A500"/>
          </a:solidFill>
          <a:ln w="25560">
            <a:noFill/>
          </a:ln>
        </p:spPr>
        <p:style>
          <a:lnRef idx="0">
            <a:scrgbClr r="0" g="0" b="0"/>
          </a:lnRef>
          <a:fillRef idx="0">
            <a:scrgbClr r="0" g="0" b="0"/>
          </a:fillRef>
          <a:effectRef idx="0">
            <a:scrgbClr r="0" g="0" b="0"/>
          </a:effectRef>
          <a:fontRef idx="minor"/>
        </p:style>
        <p:txBody>
          <a:bodyPr/>
          <a:lstStyle/>
          <a:p>
            <a:endParaRPr lang="pt-BR"/>
          </a:p>
        </p:txBody>
      </p:sp>
      <p:grpSp>
        <p:nvGrpSpPr>
          <p:cNvPr id="239" name="Google Shape;12246;p105"/>
          <p:cNvGrpSpPr/>
          <p:nvPr/>
        </p:nvGrpSpPr>
        <p:grpSpPr>
          <a:xfrm>
            <a:off x="4303800" y="584280"/>
            <a:ext cx="525240" cy="597960"/>
            <a:chOff x="3179880" y="404640"/>
            <a:chExt cx="525240" cy="597960"/>
          </a:xfrm>
        </p:grpSpPr>
        <p:sp>
          <p:nvSpPr>
            <p:cNvPr id="240" name="Google Shape;12247;p105"/>
            <p:cNvSpPr/>
            <p:nvPr/>
          </p:nvSpPr>
          <p:spPr>
            <a:xfrm>
              <a:off x="3179880" y="404640"/>
              <a:ext cx="525240" cy="597960"/>
            </a:xfrm>
            <a:custGeom>
              <a:avLst/>
              <a:gdLst/>
              <a:ahLst/>
              <a:cxnLst/>
              <a:rect l="l" t="t" r="r" b="b"/>
              <a:pathLst>
                <a:path w="16986" h="19327">
                  <a:moveTo>
                    <a:pt x="8491" y="1134"/>
                  </a:moveTo>
                  <a:cubicBezTo>
                    <a:pt x="11302" y="1134"/>
                    <a:pt x="13588" y="3438"/>
                    <a:pt x="13588" y="6267"/>
                  </a:cubicBezTo>
                  <a:cubicBezTo>
                    <a:pt x="13588" y="7318"/>
                    <a:pt x="13262" y="8342"/>
                    <a:pt x="12655" y="9199"/>
                  </a:cubicBezTo>
                  <a:cubicBezTo>
                    <a:pt x="12625" y="9242"/>
                    <a:pt x="12604" y="9272"/>
                    <a:pt x="12595" y="9284"/>
                  </a:cubicBezTo>
                  <a:lnTo>
                    <a:pt x="8491" y="15724"/>
                  </a:lnTo>
                  <a:lnTo>
                    <a:pt x="4388" y="9287"/>
                  </a:lnTo>
                  <a:cubicBezTo>
                    <a:pt x="4382" y="9275"/>
                    <a:pt x="4373" y="9266"/>
                    <a:pt x="4367" y="9257"/>
                  </a:cubicBezTo>
                  <a:cubicBezTo>
                    <a:pt x="4249" y="9091"/>
                    <a:pt x="4140" y="8921"/>
                    <a:pt x="4041" y="8743"/>
                  </a:cubicBezTo>
                  <a:cubicBezTo>
                    <a:pt x="3618" y="7985"/>
                    <a:pt x="3398" y="7134"/>
                    <a:pt x="3398" y="6267"/>
                  </a:cubicBezTo>
                  <a:cubicBezTo>
                    <a:pt x="3398" y="6174"/>
                    <a:pt x="3398" y="6080"/>
                    <a:pt x="3404" y="5990"/>
                  </a:cubicBezTo>
                  <a:cubicBezTo>
                    <a:pt x="3552" y="3266"/>
                    <a:pt x="5786" y="1134"/>
                    <a:pt x="8491" y="1134"/>
                  </a:cubicBezTo>
                  <a:close/>
                  <a:moveTo>
                    <a:pt x="11049" y="13819"/>
                  </a:moveTo>
                  <a:cubicBezTo>
                    <a:pt x="14358" y="14233"/>
                    <a:pt x="15853" y="15289"/>
                    <a:pt x="15853" y="15930"/>
                  </a:cubicBezTo>
                  <a:cubicBezTo>
                    <a:pt x="15853" y="16304"/>
                    <a:pt x="15339" y="16887"/>
                    <a:pt x="13905" y="17397"/>
                  </a:cubicBezTo>
                  <a:cubicBezTo>
                    <a:pt x="12471" y="17910"/>
                    <a:pt x="10545" y="18194"/>
                    <a:pt x="8491" y="18194"/>
                  </a:cubicBezTo>
                  <a:cubicBezTo>
                    <a:pt x="6438" y="18194"/>
                    <a:pt x="4515" y="17910"/>
                    <a:pt x="3077" y="17397"/>
                  </a:cubicBezTo>
                  <a:cubicBezTo>
                    <a:pt x="1640" y="16884"/>
                    <a:pt x="1133" y="16304"/>
                    <a:pt x="1133" y="15930"/>
                  </a:cubicBezTo>
                  <a:cubicBezTo>
                    <a:pt x="1133" y="15289"/>
                    <a:pt x="2625" y="14233"/>
                    <a:pt x="5934" y="13819"/>
                  </a:cubicBezTo>
                  <a:lnTo>
                    <a:pt x="8014" y="17083"/>
                  </a:lnTo>
                  <a:cubicBezTo>
                    <a:pt x="8126" y="17258"/>
                    <a:pt x="8309" y="17346"/>
                    <a:pt x="8491" y="17346"/>
                  </a:cubicBezTo>
                  <a:cubicBezTo>
                    <a:pt x="8674" y="17346"/>
                    <a:pt x="8857" y="17258"/>
                    <a:pt x="8968" y="17083"/>
                  </a:cubicBezTo>
                  <a:lnTo>
                    <a:pt x="11049" y="13819"/>
                  </a:lnTo>
                  <a:close/>
                  <a:moveTo>
                    <a:pt x="8494" y="1"/>
                  </a:moveTo>
                  <a:cubicBezTo>
                    <a:pt x="6947" y="1"/>
                    <a:pt x="5399" y="578"/>
                    <a:pt x="4201" y="1738"/>
                  </a:cubicBezTo>
                  <a:cubicBezTo>
                    <a:pt x="3050" y="2837"/>
                    <a:pt x="2359" y="4338"/>
                    <a:pt x="2274" y="5929"/>
                  </a:cubicBezTo>
                  <a:cubicBezTo>
                    <a:pt x="2268" y="6041"/>
                    <a:pt x="2265" y="6156"/>
                    <a:pt x="2265" y="6267"/>
                  </a:cubicBezTo>
                  <a:cubicBezTo>
                    <a:pt x="2265" y="7327"/>
                    <a:pt x="2534" y="8372"/>
                    <a:pt x="3050" y="9296"/>
                  </a:cubicBezTo>
                  <a:cubicBezTo>
                    <a:pt x="3168" y="9507"/>
                    <a:pt x="3301" y="9713"/>
                    <a:pt x="3440" y="9909"/>
                  </a:cubicBezTo>
                  <a:lnTo>
                    <a:pt x="5267" y="12771"/>
                  </a:lnTo>
                  <a:cubicBezTo>
                    <a:pt x="3953" y="12971"/>
                    <a:pt x="2809" y="13294"/>
                    <a:pt x="1921" y="13713"/>
                  </a:cubicBezTo>
                  <a:cubicBezTo>
                    <a:pt x="333" y="14465"/>
                    <a:pt x="1" y="15332"/>
                    <a:pt x="1" y="15930"/>
                  </a:cubicBezTo>
                  <a:cubicBezTo>
                    <a:pt x="1" y="16648"/>
                    <a:pt x="469" y="17669"/>
                    <a:pt x="2697" y="18466"/>
                  </a:cubicBezTo>
                  <a:cubicBezTo>
                    <a:pt x="4252" y="19022"/>
                    <a:pt x="6311" y="19326"/>
                    <a:pt x="8491" y="19326"/>
                  </a:cubicBezTo>
                  <a:cubicBezTo>
                    <a:pt x="10671" y="19326"/>
                    <a:pt x="12731" y="19022"/>
                    <a:pt x="14286" y="18466"/>
                  </a:cubicBezTo>
                  <a:cubicBezTo>
                    <a:pt x="16514" y="17669"/>
                    <a:pt x="16985" y="16648"/>
                    <a:pt x="16985" y="15930"/>
                  </a:cubicBezTo>
                  <a:cubicBezTo>
                    <a:pt x="16985" y="15332"/>
                    <a:pt x="16650" y="14465"/>
                    <a:pt x="15062" y="13713"/>
                  </a:cubicBezTo>
                  <a:cubicBezTo>
                    <a:pt x="14174" y="13294"/>
                    <a:pt x="13030" y="12971"/>
                    <a:pt x="11716" y="12768"/>
                  </a:cubicBezTo>
                  <a:lnTo>
                    <a:pt x="13549" y="9897"/>
                  </a:lnTo>
                  <a:lnTo>
                    <a:pt x="13561" y="9879"/>
                  </a:lnTo>
                  <a:cubicBezTo>
                    <a:pt x="13567" y="9873"/>
                    <a:pt x="13570" y="9867"/>
                    <a:pt x="13576" y="9861"/>
                  </a:cubicBezTo>
                  <a:cubicBezTo>
                    <a:pt x="15327" y="7382"/>
                    <a:pt x="15041" y="3997"/>
                    <a:pt x="12897" y="1847"/>
                  </a:cubicBezTo>
                  <a:cubicBezTo>
                    <a:pt x="11689" y="618"/>
                    <a:pt x="10092" y="1"/>
                    <a:pt x="8494" y="1"/>
                  </a:cubicBezTo>
                  <a:close/>
                </a:path>
              </a:pathLst>
            </a:custGeom>
            <a:solidFill>
              <a:srgbClr val="004A2A"/>
            </a:solidFill>
            <a:ln w="0">
              <a:noFill/>
            </a:ln>
          </p:spPr>
          <p:style>
            <a:lnRef idx="0">
              <a:scrgbClr r="0" g="0" b="0"/>
            </a:lnRef>
            <a:fillRef idx="0">
              <a:scrgbClr r="0" g="0" b="0"/>
            </a:fillRef>
            <a:effectRef idx="0">
              <a:scrgbClr r="0" g="0" b="0"/>
            </a:effectRef>
            <a:fontRef idx="minor"/>
          </p:style>
          <p:txBody>
            <a:bodyPr/>
            <a:lstStyle/>
            <a:p>
              <a:endParaRPr lang="pt-BR"/>
            </a:p>
          </p:txBody>
        </p:sp>
        <p:sp>
          <p:nvSpPr>
            <p:cNvPr id="241" name="Google Shape;12248;p105"/>
            <p:cNvSpPr/>
            <p:nvPr/>
          </p:nvSpPr>
          <p:spPr>
            <a:xfrm>
              <a:off x="3348720" y="511560"/>
              <a:ext cx="180720" cy="173880"/>
            </a:xfrm>
            <a:custGeom>
              <a:avLst/>
              <a:gdLst/>
              <a:ahLst/>
              <a:cxnLst/>
              <a:rect l="l" t="t" r="r" b="b"/>
              <a:pathLst>
                <a:path w="5886" h="5663">
                  <a:moveTo>
                    <a:pt x="3054" y="1131"/>
                  </a:moveTo>
                  <a:cubicBezTo>
                    <a:pt x="3495" y="1131"/>
                    <a:pt x="3930" y="1303"/>
                    <a:pt x="4255" y="1629"/>
                  </a:cubicBezTo>
                  <a:cubicBezTo>
                    <a:pt x="4741" y="2115"/>
                    <a:pt x="4886" y="2845"/>
                    <a:pt x="4623" y="3480"/>
                  </a:cubicBezTo>
                  <a:cubicBezTo>
                    <a:pt x="4361" y="4114"/>
                    <a:pt x="3742" y="4530"/>
                    <a:pt x="3053" y="4530"/>
                  </a:cubicBezTo>
                  <a:cubicBezTo>
                    <a:pt x="2114" y="4527"/>
                    <a:pt x="1356" y="3769"/>
                    <a:pt x="1356" y="2830"/>
                  </a:cubicBezTo>
                  <a:cubicBezTo>
                    <a:pt x="1356" y="2142"/>
                    <a:pt x="1770" y="1523"/>
                    <a:pt x="2404" y="1260"/>
                  </a:cubicBezTo>
                  <a:cubicBezTo>
                    <a:pt x="2614" y="1173"/>
                    <a:pt x="2835" y="1131"/>
                    <a:pt x="3054" y="1131"/>
                  </a:cubicBezTo>
                  <a:close/>
                  <a:moveTo>
                    <a:pt x="3053" y="0"/>
                  </a:moveTo>
                  <a:cubicBezTo>
                    <a:pt x="2316" y="0"/>
                    <a:pt x="1593" y="287"/>
                    <a:pt x="1051" y="828"/>
                  </a:cubicBezTo>
                  <a:cubicBezTo>
                    <a:pt x="242" y="1638"/>
                    <a:pt x="1" y="2855"/>
                    <a:pt x="439" y="3914"/>
                  </a:cubicBezTo>
                  <a:cubicBezTo>
                    <a:pt x="876" y="4971"/>
                    <a:pt x="1909" y="5663"/>
                    <a:pt x="3053" y="5663"/>
                  </a:cubicBezTo>
                  <a:cubicBezTo>
                    <a:pt x="4617" y="5660"/>
                    <a:pt x="5883" y="4394"/>
                    <a:pt x="5886" y="2830"/>
                  </a:cubicBezTo>
                  <a:cubicBezTo>
                    <a:pt x="5886" y="1686"/>
                    <a:pt x="5194" y="653"/>
                    <a:pt x="4137" y="216"/>
                  </a:cubicBezTo>
                  <a:cubicBezTo>
                    <a:pt x="3786" y="70"/>
                    <a:pt x="3418" y="0"/>
                    <a:pt x="3053" y="0"/>
                  </a:cubicBezTo>
                  <a:close/>
                </a:path>
              </a:pathLst>
            </a:custGeom>
            <a:solidFill>
              <a:srgbClr val="004A2A"/>
            </a:solidFill>
            <a:ln w="0">
              <a:noFill/>
            </a:ln>
          </p:spPr>
          <p:style>
            <a:lnRef idx="0">
              <a:scrgbClr r="0" g="0" b="0"/>
            </a:lnRef>
            <a:fillRef idx="0">
              <a:scrgbClr r="0" g="0" b="0"/>
            </a:fillRef>
            <a:effectRef idx="0">
              <a:scrgbClr r="0" g="0" b="0"/>
            </a:effectRef>
            <a:fontRef idx="minor"/>
          </p:style>
          <p:txBody>
            <a:bodyPr/>
            <a:lstStyle/>
            <a:p>
              <a:endParaRPr lang="pt-BR"/>
            </a:p>
          </p:txBody>
        </p:sp>
      </p:grpSp>
    </p:spTree>
    <p:extLst>
      <p:ext uri="{BB962C8B-B14F-4D97-AF65-F5344CB8AC3E}">
        <p14:creationId xmlns:p14="http://schemas.microsoft.com/office/powerpoint/2010/main" val="427110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Imagem 4" descr="Uma imagem contendo avião, objeto, verde, escuro&#10;&#10;Descrição gerada automaticamente"/>
          <p:cNvPicPr/>
          <p:nvPr/>
        </p:nvPicPr>
        <p:blipFill>
          <a:blip r:embed="rId2"/>
          <a:stretch/>
        </p:blipFill>
        <p:spPr>
          <a:xfrm>
            <a:off x="5040" y="0"/>
            <a:ext cx="9132480" cy="5141880"/>
          </a:xfrm>
          <a:prstGeom prst="rect">
            <a:avLst/>
          </a:prstGeom>
          <a:ln w="0">
            <a:noFill/>
          </a:ln>
        </p:spPr>
      </p:pic>
      <p:sp>
        <p:nvSpPr>
          <p:cNvPr id="243" name="PlaceHolder 1"/>
          <p:cNvSpPr>
            <a:spLocks noGrp="1"/>
          </p:cNvSpPr>
          <p:nvPr>
            <p:ph type="title"/>
          </p:nvPr>
        </p:nvSpPr>
        <p:spPr>
          <a:xfrm>
            <a:off x="722880" y="1096200"/>
            <a:ext cx="5191200" cy="722880"/>
          </a:xfrm>
          <a:prstGeom prst="rect">
            <a:avLst/>
          </a:prstGeom>
          <a:noFill/>
          <a:ln w="0">
            <a:noFill/>
          </a:ln>
        </p:spPr>
        <p:txBody>
          <a:bodyPr lIns="0" tIns="91440" rIns="0" bIns="91440" anchor="ctr">
            <a:noAutofit/>
          </a:bodyPr>
          <a:lstStyle/>
          <a:p>
            <a:pPr>
              <a:lnSpc>
                <a:spcPct val="100000"/>
              </a:lnSpc>
              <a:buNone/>
            </a:pPr>
            <a:r>
              <a:rPr lang="pt-BR" sz="5400" b="0" strike="noStrike" spc="-1">
                <a:solidFill>
                  <a:srgbClr val="FFFFFF"/>
                </a:solidFill>
                <a:latin typeface="Raleway"/>
                <a:ea typeface="Titillium Web"/>
              </a:rPr>
              <a:t>Por que ser um </a:t>
            </a:r>
            <a:r>
              <a:rPr lang="pt-BR" sz="5400" b="1" strike="noStrike" spc="-1">
                <a:solidFill>
                  <a:srgbClr val="F4A500"/>
                </a:solidFill>
                <a:latin typeface="Raleway"/>
                <a:ea typeface="Titillium Web"/>
              </a:rPr>
              <a:t>patrocinador?</a:t>
            </a:r>
            <a:endParaRPr lang="pt-BR" sz="5400" b="0" strike="noStrike" spc="-1">
              <a:latin typeface="Arial"/>
            </a:endParaRPr>
          </a:p>
        </p:txBody>
      </p:sp>
      <p:sp>
        <p:nvSpPr>
          <p:cNvPr id="244" name="Retângulo 11"/>
          <p:cNvSpPr/>
          <p:nvPr/>
        </p:nvSpPr>
        <p:spPr>
          <a:xfrm>
            <a:off x="-127440" y="4781880"/>
            <a:ext cx="9726840" cy="359640"/>
          </a:xfrm>
          <a:prstGeom prst="rect">
            <a:avLst/>
          </a:prstGeom>
          <a:solidFill>
            <a:srgbClr val="008037"/>
          </a:solidFill>
          <a:ln w="25560">
            <a:noFill/>
          </a:ln>
        </p:spPr>
        <p:style>
          <a:lnRef idx="0">
            <a:scrgbClr r="0" g="0" b="0"/>
          </a:lnRef>
          <a:fillRef idx="0">
            <a:scrgbClr r="0" g="0" b="0"/>
          </a:fillRef>
          <a:effectRef idx="0">
            <a:scrgbClr r="0" g="0" b="0"/>
          </a:effectRef>
          <a:fontRef idx="minor"/>
        </p:style>
        <p:txBody>
          <a:bodyPr/>
          <a:lstStyle/>
          <a:p>
            <a:endParaRPr lang="pt-BR"/>
          </a:p>
        </p:txBody>
      </p:sp>
      <p:pic>
        <p:nvPicPr>
          <p:cNvPr id="245" name="Gráfico 30"/>
          <p:cNvPicPr/>
          <p:nvPr/>
        </p:nvPicPr>
        <p:blipFill>
          <a:blip r:embed="rId3"/>
          <a:stretch/>
        </p:blipFill>
        <p:spPr>
          <a:xfrm>
            <a:off x="851400" y="2395080"/>
            <a:ext cx="388800" cy="55440"/>
          </a:xfrm>
          <a:prstGeom prst="rect">
            <a:avLst/>
          </a:prstGeom>
          <a:ln w="0">
            <a:noFill/>
          </a:ln>
        </p:spPr>
      </p:pic>
      <p:sp>
        <p:nvSpPr>
          <p:cNvPr id="246" name="PlaceHolder 2"/>
          <p:cNvSpPr>
            <a:spLocks noGrp="1"/>
          </p:cNvSpPr>
          <p:nvPr>
            <p:ph type="subTitle"/>
          </p:nvPr>
        </p:nvSpPr>
        <p:spPr>
          <a:xfrm>
            <a:off x="722880" y="2667240"/>
            <a:ext cx="5896440" cy="1207080"/>
          </a:xfrm>
          <a:prstGeom prst="rect">
            <a:avLst/>
          </a:prstGeom>
          <a:noFill/>
          <a:ln w="0">
            <a:noFill/>
          </a:ln>
        </p:spPr>
        <p:txBody>
          <a:bodyPr lIns="0" tIns="91440" rIns="0" bIns="91440" anchor="t">
            <a:noAutofit/>
          </a:bodyPr>
          <a:lstStyle/>
          <a:p>
            <a:pPr algn="just">
              <a:lnSpc>
                <a:spcPct val="100000"/>
              </a:lnSpc>
              <a:buNone/>
              <a:tabLst>
                <a:tab pos="0" algn="l"/>
              </a:tabLst>
            </a:pPr>
            <a:r>
              <a:rPr lang="pt-BR" sz="1600" b="0" strike="noStrike" spc="-1">
                <a:solidFill>
                  <a:srgbClr val="FFFFFF"/>
                </a:solidFill>
                <a:latin typeface="Raleway"/>
                <a:ea typeface="Montserrat"/>
              </a:rPr>
              <a:t>Estar presente no evento como patrocinador </a:t>
            </a:r>
            <a:r>
              <a:rPr lang="pt-BR" sz="1600" b="1" strike="noStrike" spc="-1">
                <a:solidFill>
                  <a:srgbClr val="FFFFFF"/>
                </a:solidFill>
                <a:latin typeface="Raleway"/>
                <a:ea typeface="Montserrat"/>
              </a:rPr>
              <a:t>irá fortalecer o relacionamento da sua empresa</a:t>
            </a:r>
            <a:r>
              <a:rPr lang="pt-BR" sz="1600" b="0" strike="noStrike" spc="-1">
                <a:solidFill>
                  <a:srgbClr val="FFFFFF"/>
                </a:solidFill>
                <a:latin typeface="Raleway"/>
                <a:ea typeface="Montserrat"/>
              </a:rPr>
              <a:t> com diversos segmentos importantes para o país e para a matriz energética nacional. Possibilitando parcerias e negócios futuros, além de criar conexões com uma diversidade de públicos. Isso facilitará a entrada da sua empresa em um novo mercado e irá fortalecer a imagem da instituição.</a:t>
            </a:r>
            <a:endParaRPr lang="pt-BR" sz="1600" b="0" strike="noStrike" spc="-1">
              <a:latin typeface="Arial"/>
            </a:endParaRPr>
          </a:p>
        </p:txBody>
      </p:sp>
      <p:pic>
        <p:nvPicPr>
          <p:cNvPr id="247" name="Imagem 246"/>
          <p:cNvPicPr/>
          <p:nvPr/>
        </p:nvPicPr>
        <p:blipFill>
          <a:blip r:embed="rId4"/>
          <a:stretch/>
        </p:blipFill>
        <p:spPr>
          <a:xfrm>
            <a:off x="7407360" y="3820680"/>
            <a:ext cx="1411560" cy="678240"/>
          </a:xfrm>
          <a:prstGeom prst="rect">
            <a:avLst/>
          </a:prstGeom>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strips(downLeft)">
                                      <p:cBhvr additive="repl">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246">
                                            <p:txEl>
                                              <p:pRg st="0" end="0"/>
                                            </p:txEl>
                                          </p:spTgt>
                                        </p:tgtEl>
                                        <p:attrNameLst>
                                          <p:attrName>style.visibility</p:attrName>
                                        </p:attrNameLst>
                                      </p:cBhvr>
                                      <p:to>
                                        <p:strVal val="visible"/>
                                      </p:to>
                                    </p:set>
                                    <p:animEffect transition="in" filter="fade">
                                      <p:cBhvr additive="repl">
                                        <p:cTn id="12" dur="500"/>
                                        <p:tgtEl>
                                          <p:spTgt spid="2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 name="Imagem 9"/>
          <p:cNvPicPr/>
          <p:nvPr/>
        </p:nvPicPr>
        <p:blipFill>
          <a:blip r:embed="rId2"/>
          <a:stretch/>
        </p:blipFill>
        <p:spPr>
          <a:xfrm>
            <a:off x="5040" y="0"/>
            <a:ext cx="9132480" cy="5141880"/>
          </a:xfrm>
          <a:prstGeom prst="rect">
            <a:avLst/>
          </a:prstGeom>
          <a:ln w="0">
            <a:noFill/>
          </a:ln>
        </p:spPr>
      </p:pic>
      <p:pic>
        <p:nvPicPr>
          <p:cNvPr id="249" name="Imagem 4"/>
          <p:cNvPicPr/>
          <p:nvPr/>
        </p:nvPicPr>
        <p:blipFill>
          <a:blip r:embed="rId3"/>
          <a:stretch/>
        </p:blipFill>
        <p:spPr>
          <a:xfrm>
            <a:off x="-127440" y="-339480"/>
            <a:ext cx="9736920" cy="5482080"/>
          </a:xfrm>
          <a:prstGeom prst="rect">
            <a:avLst/>
          </a:prstGeom>
          <a:ln w="0">
            <a:noFill/>
          </a:ln>
        </p:spPr>
      </p:pic>
      <p:sp>
        <p:nvSpPr>
          <p:cNvPr id="250" name="PlaceHolder 1"/>
          <p:cNvSpPr>
            <a:spLocks noGrp="1"/>
          </p:cNvSpPr>
          <p:nvPr>
            <p:ph type="title"/>
          </p:nvPr>
        </p:nvSpPr>
        <p:spPr>
          <a:xfrm>
            <a:off x="4257360" y="414000"/>
            <a:ext cx="4587840" cy="722880"/>
          </a:xfrm>
          <a:prstGeom prst="rect">
            <a:avLst/>
          </a:prstGeom>
          <a:noFill/>
          <a:ln w="0">
            <a:noFill/>
          </a:ln>
        </p:spPr>
        <p:txBody>
          <a:bodyPr lIns="0" tIns="91440" rIns="0" bIns="91440" anchor="ctr">
            <a:noAutofit/>
          </a:bodyPr>
          <a:lstStyle/>
          <a:p>
            <a:pPr>
              <a:lnSpc>
                <a:spcPct val="100000"/>
              </a:lnSpc>
              <a:buNone/>
            </a:pPr>
            <a:r>
              <a:rPr lang="pt-BR" sz="3600" b="1" strike="noStrike" spc="-1" dirty="0">
                <a:solidFill>
                  <a:srgbClr val="F4A500"/>
                </a:solidFill>
                <a:latin typeface="Raleway"/>
                <a:ea typeface="Titillium Web"/>
              </a:rPr>
              <a:t>Divulgação de </a:t>
            </a:r>
            <a:r>
              <a:rPr lang="pt-BR" sz="3600" b="0" strike="noStrike" spc="-1" dirty="0">
                <a:solidFill>
                  <a:srgbClr val="FFFFFF"/>
                </a:solidFill>
                <a:latin typeface="Raleway"/>
                <a:ea typeface="Titillium Web"/>
              </a:rPr>
              <a:t>produtos e serviços</a:t>
            </a:r>
            <a:endParaRPr lang="pt-BR" sz="3600" b="0" strike="noStrike" spc="-1" dirty="0">
              <a:latin typeface="Arial"/>
            </a:endParaRPr>
          </a:p>
        </p:txBody>
      </p:sp>
      <p:sp>
        <p:nvSpPr>
          <p:cNvPr id="251" name="Retângulo 11"/>
          <p:cNvSpPr/>
          <p:nvPr/>
        </p:nvSpPr>
        <p:spPr>
          <a:xfrm>
            <a:off x="-127440" y="4781880"/>
            <a:ext cx="9726840" cy="359640"/>
          </a:xfrm>
          <a:prstGeom prst="rect">
            <a:avLst/>
          </a:prstGeom>
          <a:solidFill>
            <a:srgbClr val="F4A500"/>
          </a:solidFill>
          <a:ln w="25560">
            <a:noFill/>
          </a:ln>
        </p:spPr>
        <p:style>
          <a:lnRef idx="0">
            <a:scrgbClr r="0" g="0" b="0"/>
          </a:lnRef>
          <a:fillRef idx="0">
            <a:scrgbClr r="0" g="0" b="0"/>
          </a:fillRef>
          <a:effectRef idx="0">
            <a:scrgbClr r="0" g="0" b="0"/>
          </a:effectRef>
          <a:fontRef idx="minor"/>
        </p:style>
        <p:txBody>
          <a:bodyPr/>
          <a:lstStyle/>
          <a:p>
            <a:endParaRPr lang="pt-BR"/>
          </a:p>
        </p:txBody>
      </p:sp>
      <p:pic>
        <p:nvPicPr>
          <p:cNvPr id="252" name="Gráfico 30"/>
          <p:cNvPicPr/>
          <p:nvPr/>
        </p:nvPicPr>
        <p:blipFill>
          <a:blip r:embed="rId4"/>
          <a:stretch/>
        </p:blipFill>
        <p:spPr>
          <a:xfrm>
            <a:off x="4248360" y="1327320"/>
            <a:ext cx="388800" cy="55440"/>
          </a:xfrm>
          <a:prstGeom prst="rect">
            <a:avLst/>
          </a:prstGeom>
          <a:ln w="0">
            <a:noFill/>
          </a:ln>
        </p:spPr>
      </p:pic>
      <p:sp>
        <p:nvSpPr>
          <p:cNvPr id="253" name="PlaceHolder 2"/>
          <p:cNvSpPr>
            <a:spLocks noGrp="1"/>
          </p:cNvSpPr>
          <p:nvPr>
            <p:ph type="subTitle"/>
          </p:nvPr>
        </p:nvSpPr>
        <p:spPr>
          <a:xfrm>
            <a:off x="4074480" y="1508760"/>
            <a:ext cx="4308480" cy="1207080"/>
          </a:xfrm>
          <a:prstGeom prst="rect">
            <a:avLst/>
          </a:prstGeom>
          <a:noFill/>
          <a:ln w="0">
            <a:noFill/>
          </a:ln>
        </p:spPr>
        <p:txBody>
          <a:bodyPr lIns="0" tIns="91440" rIns="0" bIns="91440" anchor="t">
            <a:noAutofit/>
          </a:bodyPr>
          <a:lstStyle/>
          <a:p>
            <a:pPr indent="0" algn="just">
              <a:lnSpc>
                <a:spcPct val="100000"/>
              </a:lnSpc>
              <a:buNone/>
              <a:tabLst>
                <a:tab pos="0" algn="l"/>
              </a:tabLst>
            </a:pPr>
            <a:r>
              <a:rPr lang="pt-BR" sz="1600" b="0" strike="noStrike" spc="-1" dirty="0">
                <a:solidFill>
                  <a:srgbClr val="FFFFFF"/>
                </a:solidFill>
                <a:latin typeface="Raleway"/>
                <a:ea typeface="Montserrat"/>
              </a:rPr>
              <a:t>As Empresas e Instituições Prestadoras de Serviços têm a oportunidade de </a:t>
            </a:r>
            <a:r>
              <a:rPr lang="pt-BR" sz="1600" b="1" strike="noStrike" spc="-1" dirty="0">
                <a:solidFill>
                  <a:srgbClr val="FFFFFF"/>
                </a:solidFill>
                <a:latin typeface="Raleway"/>
                <a:ea typeface="Montserrat"/>
              </a:rPr>
              <a:t>promover e de divulgar, durante o evento, seus produtos e serviços por meio de:</a:t>
            </a:r>
            <a:endParaRPr lang="pt-BR" sz="1600" b="0" strike="noStrike" spc="-1" dirty="0">
              <a:latin typeface="Arial"/>
            </a:endParaRPr>
          </a:p>
        </p:txBody>
      </p:sp>
      <p:sp>
        <p:nvSpPr>
          <p:cNvPr id="254" name="Google Shape;1410;p57"/>
          <p:cNvSpPr/>
          <p:nvPr/>
        </p:nvSpPr>
        <p:spPr>
          <a:xfrm>
            <a:off x="4119840" y="2703600"/>
            <a:ext cx="4862880" cy="1207080"/>
          </a:xfrm>
          <a:prstGeom prst="rect">
            <a:avLst/>
          </a:prstGeom>
          <a:noFill/>
          <a:ln w="0">
            <a:noFill/>
          </a:ln>
        </p:spPr>
        <p:style>
          <a:lnRef idx="0">
            <a:scrgbClr r="0" g="0" b="0"/>
          </a:lnRef>
          <a:fillRef idx="0">
            <a:scrgbClr r="0" g="0" b="0"/>
          </a:fillRef>
          <a:effectRef idx="0">
            <a:scrgbClr r="0" g="0" b="0"/>
          </a:effectRef>
          <a:fontRef idx="minor"/>
        </p:style>
        <p:txBody>
          <a:bodyPr lIns="90000" tIns="91440" rIns="90000" bIns="91440" anchor="t">
            <a:noAutofit/>
          </a:bodyPr>
          <a:lstStyle/>
          <a:p>
            <a:pPr marL="285840" indent="-285840">
              <a:lnSpc>
                <a:spcPct val="150000"/>
              </a:lnSpc>
              <a:buClr>
                <a:srgbClr val="F4A500"/>
              </a:buClr>
              <a:buFont typeface="Arial"/>
              <a:buChar char="•"/>
            </a:pPr>
            <a:r>
              <a:rPr lang="pt-BR" sz="1600" b="1" strike="noStrike" spc="-1" dirty="0">
                <a:solidFill>
                  <a:srgbClr val="FFFFFF"/>
                </a:solidFill>
                <a:latin typeface="Raleway"/>
                <a:ea typeface="Montserrat"/>
              </a:rPr>
              <a:t>Comunicações Técnicas;</a:t>
            </a:r>
            <a:endParaRPr lang="pt-BR" sz="1600" b="0" strike="noStrike" spc="-1" dirty="0">
              <a:latin typeface="Arial"/>
            </a:endParaRPr>
          </a:p>
          <a:p>
            <a:pPr marL="285840" indent="-285840">
              <a:lnSpc>
                <a:spcPct val="150000"/>
              </a:lnSpc>
              <a:buClr>
                <a:srgbClr val="F4A500"/>
              </a:buClr>
              <a:buFont typeface="Arial"/>
              <a:buChar char="•"/>
            </a:pPr>
            <a:r>
              <a:rPr lang="pt-BR" sz="1600" b="1" strike="noStrike" spc="-1" dirty="0">
                <a:solidFill>
                  <a:srgbClr val="FFFFFF"/>
                </a:solidFill>
                <a:latin typeface="Raleway"/>
                <a:ea typeface="Montserrat"/>
              </a:rPr>
              <a:t>Inserção da logomarca no site do Congresso;</a:t>
            </a:r>
            <a:endParaRPr lang="pt-BR" sz="1600" b="0" strike="noStrike" spc="-1" dirty="0">
              <a:latin typeface="Arial"/>
            </a:endParaRPr>
          </a:p>
          <a:p>
            <a:pPr marL="285840" indent="-285840">
              <a:lnSpc>
                <a:spcPct val="150000"/>
              </a:lnSpc>
              <a:buClr>
                <a:srgbClr val="F4A500"/>
              </a:buClr>
              <a:buFont typeface="Arial"/>
              <a:buChar char="•"/>
            </a:pPr>
            <a:r>
              <a:rPr lang="pt-BR" sz="1600" b="1" strike="noStrike" spc="-1" dirty="0">
                <a:solidFill>
                  <a:srgbClr val="FFFFFF"/>
                </a:solidFill>
                <a:latin typeface="Raleway"/>
                <a:ea typeface="Montserrat"/>
              </a:rPr>
              <a:t>Distribuição de material impresso;</a:t>
            </a:r>
            <a:endParaRPr lang="pt-BR" sz="1600" b="0" strike="noStrike" spc="-1" dirty="0">
              <a:latin typeface="Arial"/>
            </a:endParaRPr>
          </a:p>
          <a:p>
            <a:pPr marL="285840" indent="-285840">
              <a:lnSpc>
                <a:spcPct val="150000"/>
              </a:lnSpc>
              <a:buClr>
                <a:srgbClr val="F4A500"/>
              </a:buClr>
              <a:buFont typeface="Arial"/>
              <a:buChar char="•"/>
            </a:pPr>
            <a:r>
              <a:rPr lang="pt-BR" sz="1600" b="1" strike="noStrike" spc="-1" dirty="0">
                <a:solidFill>
                  <a:srgbClr val="FFFFFF"/>
                </a:solidFill>
                <a:latin typeface="Raleway"/>
                <a:ea typeface="Montserrat"/>
              </a:rPr>
              <a:t>Stands na Exposição Técnica que ocorrerá paralelamente ao Congresso.</a:t>
            </a:r>
            <a:endParaRPr lang="pt-BR" sz="1600" b="0" strike="noStrike" spc="-1" dirty="0">
              <a:latin typeface="Arial"/>
            </a:endParaRPr>
          </a:p>
        </p:txBody>
      </p:sp>
      <p:pic>
        <p:nvPicPr>
          <p:cNvPr id="255" name="Imagem 254"/>
          <p:cNvPicPr/>
          <p:nvPr/>
        </p:nvPicPr>
        <p:blipFill>
          <a:blip r:embed="rId5"/>
          <a:stretch/>
        </p:blipFill>
        <p:spPr>
          <a:xfrm>
            <a:off x="387360" y="3820680"/>
            <a:ext cx="1411560" cy="67824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TotalTime>
  <Words>1333</Words>
  <Application>Microsoft Office PowerPoint</Application>
  <PresentationFormat>Apresentação na tela (16:9)</PresentationFormat>
  <Paragraphs>79</Paragraphs>
  <Slides>15</Slides>
  <Notes>0</Notes>
  <HiddenSlides>0</HiddenSlides>
  <MMClips>0</MMClips>
  <ScaleCrop>false</ScaleCrop>
  <HeadingPairs>
    <vt:vector size="6" baseType="variant">
      <vt:variant>
        <vt:lpstr>Fontes usadas</vt:lpstr>
      </vt:variant>
      <vt:variant>
        <vt:i4>7</vt:i4>
      </vt:variant>
      <vt:variant>
        <vt:lpstr>Tema</vt:lpstr>
      </vt:variant>
      <vt:variant>
        <vt:i4>3</vt:i4>
      </vt:variant>
      <vt:variant>
        <vt:lpstr>Títulos de slides</vt:lpstr>
      </vt:variant>
      <vt:variant>
        <vt:i4>15</vt:i4>
      </vt:variant>
    </vt:vector>
  </HeadingPairs>
  <TitlesOfParts>
    <vt:vector size="25" baseType="lpstr">
      <vt:lpstr>Acumin Pro</vt:lpstr>
      <vt:lpstr>Arial</vt:lpstr>
      <vt:lpstr>Exo</vt:lpstr>
      <vt:lpstr>Montserrat Black</vt:lpstr>
      <vt:lpstr>Raleway</vt:lpstr>
      <vt:lpstr>Symbol</vt:lpstr>
      <vt:lpstr>Wingdings</vt:lpstr>
      <vt:lpstr>Office Theme</vt:lpstr>
      <vt:lpstr>Office Theme</vt:lpstr>
      <vt:lpstr>Office Theme</vt:lpstr>
      <vt:lpstr>III Congresso da Rede Brasileira de Bioquerosene e Hidrocarbonetos Renováveis para Aviação</vt:lpstr>
      <vt:lpstr>Apresentação</vt:lpstr>
      <vt:lpstr>Apresentação do PowerPoint</vt:lpstr>
      <vt:lpstr>Apresentação do PowerPoint</vt:lpstr>
      <vt:lpstr>Apresentação do PowerPoint</vt:lpstr>
      <vt:lpstr>Apresentação do PowerPoint</vt:lpstr>
      <vt:lpstr>Apresentação do PowerPoint</vt:lpstr>
      <vt:lpstr>Por que ser um patrocinador?</vt:lpstr>
      <vt:lpstr>Divulgação de produtos e serviços</vt:lpstr>
      <vt:lpstr>COTAS DE PATROCÍNIO</vt:lpstr>
      <vt:lpstr>COTAS DE PATROCÍNIO</vt:lpstr>
      <vt:lpstr>COTAS DE PATROCÍNIO</vt:lpstr>
      <vt:lpstr>COTAS DE PATROCÍNIO</vt:lpstr>
      <vt:lpstr>Dúvidas e informações</vt:lpstr>
      <vt:lpstr>III Congresso da  Rede Brasileira de Bioquerosene e Hidrocarbonetos Renováveis para Aviação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Congresso da Rede Brasileira de Bioquerosene e Hidrocarbonetos Renováveis para Aviação</dc:title>
  <dc:subject/>
  <dc:creator>Rosanny Nascimento</dc:creator>
  <dc:description/>
  <cp:lastModifiedBy>Rosanny D</cp:lastModifiedBy>
  <cp:revision>10</cp:revision>
  <dcterms:modified xsi:type="dcterms:W3CDTF">2023-12-18T03:37:33Z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11</vt:r8>
  </property>
  <property fmtid="{D5CDD505-2E9C-101B-9397-08002B2CF9AE}" pid="3" name="PresentationFormat">
    <vt:lpwstr>Apresentação na tela (16:9)</vt:lpwstr>
  </property>
  <property fmtid="{D5CDD505-2E9C-101B-9397-08002B2CF9AE}" pid="4" name="Slides">
    <vt:r8>14</vt:r8>
  </property>
</Properties>
</file>