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3716000" cy="23749000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ellyn Beatriz Souza Silva" initials="EBSS" lastIdx="2" clrIdx="0">
    <p:extLst>
      <p:ext uri="{19B8F6BF-5375-455C-9EA6-DF929625EA0E}">
        <p15:presenceInfo xmlns:p15="http://schemas.microsoft.com/office/powerpoint/2012/main" userId="c9fdc78585cf5cf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46464"/>
    <a:srgbClr val="0A39BE"/>
    <a:srgbClr val="C80000"/>
    <a:srgbClr val="832525"/>
    <a:srgbClr val="008A85"/>
    <a:srgbClr val="00647C"/>
    <a:srgbClr val="057F5F"/>
    <a:srgbClr val="333F50"/>
    <a:srgbClr val="FCE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88EBB7-E2AB-4A8B-B8A8-D3CDC9070C3C}" v="5" dt="2023-12-18T03:56:33.4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1299" autoAdjust="0"/>
  </p:normalViewPr>
  <p:slideViewPr>
    <p:cSldViewPr snapToGrid="0">
      <p:cViewPr>
        <p:scale>
          <a:sx n="35" d="100"/>
          <a:sy n="35" d="100"/>
        </p:scale>
        <p:origin x="193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anny D" userId="077f637b81d91421" providerId="LiveId" clId="{7188EBB7-E2AB-4A8B-B8A8-D3CDC9070C3C}"/>
    <pc:docChg chg="undo custSel modSld">
      <pc:chgData name="Rosanny D" userId="077f637b81d91421" providerId="LiveId" clId="{7188EBB7-E2AB-4A8B-B8A8-D3CDC9070C3C}" dt="2023-12-18T03:57:02.661" v="40" actId="34135"/>
      <pc:docMkLst>
        <pc:docMk/>
      </pc:docMkLst>
      <pc:sldChg chg="addSp delSp modSp mod">
        <pc:chgData name="Rosanny D" userId="077f637b81d91421" providerId="LiveId" clId="{7188EBB7-E2AB-4A8B-B8A8-D3CDC9070C3C}" dt="2023-12-18T03:57:02.661" v="40" actId="34135"/>
        <pc:sldMkLst>
          <pc:docMk/>
          <pc:sldMk cId="1074962013" sldId="257"/>
        </pc:sldMkLst>
        <pc:spChg chg="del">
          <ac:chgData name="Rosanny D" userId="077f637b81d91421" providerId="LiveId" clId="{7188EBB7-E2AB-4A8B-B8A8-D3CDC9070C3C}" dt="2023-12-18T03:56:56.201" v="39" actId="478"/>
          <ac:spMkLst>
            <pc:docMk/>
            <pc:sldMk cId="1074962013" sldId="257"/>
            <ac:spMk id="4" creationId="{7E185AE2-A1ED-78F0-ABA4-E62B29969765}"/>
          </ac:spMkLst>
        </pc:spChg>
        <pc:spChg chg="add del mod">
          <ac:chgData name="Rosanny D" userId="077f637b81d91421" providerId="LiveId" clId="{7188EBB7-E2AB-4A8B-B8A8-D3CDC9070C3C}" dt="2023-12-18T03:52:50.190" v="29" actId="478"/>
          <ac:spMkLst>
            <pc:docMk/>
            <pc:sldMk cId="1074962013" sldId="257"/>
            <ac:spMk id="8" creationId="{4AB60568-54C0-F208-1382-3B20EA86664E}"/>
          </ac:spMkLst>
        </pc:spChg>
        <pc:picChg chg="add del mod">
          <ac:chgData name="Rosanny D" userId="077f637b81d91421" providerId="LiveId" clId="{7188EBB7-E2AB-4A8B-B8A8-D3CDC9070C3C}" dt="2023-12-18T03:52:48.370" v="28" actId="478"/>
          <ac:picMkLst>
            <pc:docMk/>
            <pc:sldMk cId="1074962013" sldId="257"/>
            <ac:picMk id="5" creationId="{3AB83033-93D2-3115-F741-922073307C21}"/>
          </ac:picMkLst>
        </pc:picChg>
        <pc:picChg chg="del">
          <ac:chgData name="Rosanny D" userId="077f637b81d91421" providerId="LiveId" clId="{7188EBB7-E2AB-4A8B-B8A8-D3CDC9070C3C}" dt="2023-12-18T03:52:52.331" v="30" actId="478"/>
          <ac:picMkLst>
            <pc:docMk/>
            <pc:sldMk cId="1074962013" sldId="257"/>
            <ac:picMk id="10" creationId="{28755F20-773C-4ADD-6227-733493CD86B7}"/>
          </ac:picMkLst>
        </pc:picChg>
        <pc:picChg chg="add mod ord">
          <ac:chgData name="Rosanny D" userId="077f637b81d91421" providerId="LiveId" clId="{7188EBB7-E2AB-4A8B-B8A8-D3CDC9070C3C}" dt="2023-12-18T03:57:02.661" v="40" actId="34135"/>
          <ac:picMkLst>
            <pc:docMk/>
            <pc:sldMk cId="1074962013" sldId="257"/>
            <ac:picMk id="11" creationId="{AB900F4B-90D8-8109-3764-3C74BFDDF89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7616B27-5EC0-4376-BE51-DF9E5156A972}" type="slidenum">
              <a:t>‹nº›</a:t>
            </a:fld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62469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>
          <a:xfrm>
            <a:off x="2620963" y="812800"/>
            <a:ext cx="231616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" name="Espaço Reservado para Cabeçalho 3"/>
          <p:cNvSpPr txBox="1">
            <a:spLocks noGrp="1"/>
          </p:cNvSpPr>
          <p:nvPr>
            <p:ph type="hdr" sz="quarter"/>
          </p:nvPr>
        </p:nvSpPr>
        <p:spPr>
          <a:xfrm>
            <a:off x="1512000" y="588060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idx="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837DA989-2D56-4AD2-90BB-74D4B391C38C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5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07028" marR="0" indent="-107028" hangingPunct="0">
      <a:tabLst/>
      <a:defRPr lang="pt-BR" sz="991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226543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2pPr>
    <a:lvl3pPr marL="453085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3pPr>
    <a:lvl4pPr marL="679628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4pPr>
    <a:lvl5pPr marL="906170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5pPr>
    <a:lvl6pPr marL="1132713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6pPr>
    <a:lvl7pPr marL="1359256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7pPr>
    <a:lvl8pPr marL="1585798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8pPr>
    <a:lvl9pPr marL="1812341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0C5D6B5-834E-4A5A-92BD-4A4766DE479D}" type="slidenum">
              <a:t>1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620963" y="812800"/>
            <a:ext cx="231616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r>
              <a:rPr lang="en-US" dirty="0"/>
              <a:t>S</a:t>
            </a:r>
            <a:r>
              <a:rPr lang="en-US" baseline="0" dirty="0"/>
              <a:t>alve o </a:t>
            </a:r>
            <a:r>
              <a:rPr lang="en-US" baseline="0" dirty="0" err="1"/>
              <a:t>seu</a:t>
            </a:r>
            <a:r>
              <a:rPr lang="en-US" baseline="0" dirty="0"/>
              <a:t> e-poster </a:t>
            </a:r>
            <a:r>
              <a:rPr lang="en-US" baseline="0" dirty="0" err="1"/>
              <a:t>em</a:t>
            </a:r>
            <a:r>
              <a:rPr lang="en-US" baseline="0" dirty="0"/>
              <a:t> </a:t>
            </a:r>
            <a:r>
              <a:rPr lang="en-US" baseline="0" dirty="0" err="1"/>
              <a:t>formato</a:t>
            </a:r>
            <a:r>
              <a:rPr lang="en-US" baseline="0" dirty="0"/>
              <a:t> PPTX </a:t>
            </a:r>
            <a:r>
              <a:rPr lang="en-US" baseline="0" dirty="0" err="1"/>
              <a:t>ou</a:t>
            </a:r>
            <a:r>
              <a:rPr lang="en-US" baseline="0" dirty="0"/>
              <a:t> PDT </a:t>
            </a:r>
            <a:r>
              <a:rPr lang="en-US" baseline="0" dirty="0" err="1"/>
              <a:t>utilizando</a:t>
            </a:r>
            <a:r>
              <a:rPr lang="en-US" baseline="0" dirty="0"/>
              <a:t> </a:t>
            </a:r>
            <a:r>
              <a:rPr lang="en-US" u="sng" baseline="0" dirty="0" err="1"/>
              <a:t>apenas</a:t>
            </a:r>
            <a:r>
              <a:rPr lang="en-US" u="sng" baseline="0" dirty="0"/>
              <a:t> o </a:t>
            </a:r>
            <a:r>
              <a:rPr lang="en-US" u="sng" baseline="0" dirty="0" err="1"/>
              <a:t>código</a:t>
            </a:r>
            <a:r>
              <a:rPr lang="en-US" baseline="0" dirty="0"/>
              <a:t> </a:t>
            </a:r>
            <a:r>
              <a:rPr lang="en-US" baseline="0" dirty="0" err="1"/>
              <a:t>como</a:t>
            </a:r>
            <a:r>
              <a:rPr lang="en-US" baseline="0" dirty="0"/>
              <a:t> </a:t>
            </a:r>
            <a:r>
              <a:rPr lang="en-US" baseline="0" dirty="0" err="1"/>
              <a:t>nome</a:t>
            </a:r>
            <a:r>
              <a:rPr lang="en-US" baseline="0" dirty="0"/>
              <a:t>. </a:t>
            </a:r>
            <a:r>
              <a:rPr lang="en-US" b="1" baseline="0" dirty="0"/>
              <a:t>Ex: 01123.pptx </a:t>
            </a:r>
            <a:r>
              <a:rPr lang="en-US" b="1" baseline="0" dirty="0" err="1"/>
              <a:t>ou</a:t>
            </a:r>
            <a:r>
              <a:rPr lang="en-US" b="1" baseline="0" dirty="0"/>
              <a:t> 01123.pdf</a:t>
            </a:r>
          </a:p>
          <a:p>
            <a:r>
              <a:rPr lang="en-US" baseline="0" dirty="0" err="1"/>
              <a:t>Submeta</a:t>
            </a:r>
            <a:r>
              <a:rPr lang="en-US" baseline="0" dirty="0"/>
              <a:t> </a:t>
            </a:r>
            <a:r>
              <a:rPr lang="en-US" baseline="0" dirty="0" err="1"/>
              <a:t>seu</a:t>
            </a:r>
            <a:r>
              <a:rPr lang="en-US" baseline="0" dirty="0"/>
              <a:t> e-poster </a:t>
            </a:r>
            <a:r>
              <a:rPr lang="en-US" baseline="0" dirty="0" err="1"/>
              <a:t>finalizado</a:t>
            </a:r>
            <a:r>
              <a:rPr lang="en-US" baseline="0" dirty="0"/>
              <a:t> </a:t>
            </a:r>
            <a:r>
              <a:rPr lang="en-US" baseline="0" dirty="0" err="1"/>
              <a:t>através</a:t>
            </a:r>
            <a:r>
              <a:rPr lang="en-US" baseline="0" dirty="0"/>
              <a:t> do link: </a:t>
            </a:r>
            <a:r>
              <a:rPr lang="en-US" b="1" baseline="0" dirty="0"/>
              <a:t>https://www.metallum.com.br/2congressoRBQAV/e-poster</a:t>
            </a:r>
            <a:r>
              <a:rPr lang="en-US" b="0" baseline="0" dirty="0"/>
              <a:t> no format PDF</a:t>
            </a: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val="3915022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886702"/>
            <a:ext cx="11658600" cy="826817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473724"/>
            <a:ext cx="10287000" cy="5733842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1A6DD4-1CE0-4880-9DDA-70130183D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456DF2-4774-420E-8AFF-FC1C7F562F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55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64414"/>
            <a:ext cx="2957513" cy="201261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64414"/>
            <a:ext cx="8701088" cy="201261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18C6AC-1E5E-429B-B00A-1431A6E181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9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BAED0E-ECF2-43A6-8820-E9C5A7EC8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24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5920764"/>
            <a:ext cx="11830050" cy="9878923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5893146"/>
            <a:ext cx="11830050" cy="5195092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421821-1B51-4970-B822-B9E5E36CE5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37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322072"/>
            <a:ext cx="5829300" cy="150685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322072"/>
            <a:ext cx="5829300" cy="150685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A304D2-2162-4DEE-9828-27F4F04FE4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98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64419"/>
            <a:ext cx="11830050" cy="459037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821805"/>
            <a:ext cx="5802510" cy="28531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674982"/>
            <a:ext cx="5802510" cy="1275959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821805"/>
            <a:ext cx="5831087" cy="28531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674982"/>
            <a:ext cx="5831087" cy="1275959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5B9B85-0A9A-4459-93E4-645069940B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253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AF4D4E-3B02-4B88-ACB9-F21035532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39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5827C4-90D3-4A7C-BF15-2BEE908ED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4456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583267"/>
            <a:ext cx="4423767" cy="554143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419421"/>
            <a:ext cx="6943725" cy="16877183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124700"/>
            <a:ext cx="4423767" cy="1319938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1FB32C-78AC-41E0-9094-FE54F39B6A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096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583267"/>
            <a:ext cx="4423767" cy="554143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419421"/>
            <a:ext cx="6943725" cy="16877183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124700"/>
            <a:ext cx="4423767" cy="1319938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3D1D18-8A3D-4494-9026-DD66ADD10A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8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64419"/>
            <a:ext cx="11830050" cy="4590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322072"/>
            <a:ext cx="11830050" cy="15068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011810"/>
            <a:ext cx="3086100" cy="126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011810"/>
            <a:ext cx="4629150" cy="126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011810"/>
            <a:ext cx="3086100" cy="126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EB5827C4-90D3-4A7C-BF15-2BEE908ED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233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AB900F4B-90D8-8109-3764-3C74BFDDF89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818"/>
            <a:ext cx="13724579" cy="23746182"/>
          </a:xfrm>
          <a:prstGeom prst="rect">
            <a:avLst/>
          </a:prstGeom>
        </p:spPr>
      </p:pic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id="{FF9E0F22-861F-AB0B-3535-6156206C4F2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85" t="21898" r="20050" b="28373"/>
          <a:stretch/>
        </p:blipFill>
        <p:spPr>
          <a:xfrm>
            <a:off x="420914" y="163750"/>
            <a:ext cx="4886582" cy="2211929"/>
          </a:xfrm>
          <a:prstGeom prst="rect">
            <a:avLst/>
          </a:prstGeom>
        </p:spPr>
      </p:pic>
      <p:sp>
        <p:nvSpPr>
          <p:cNvPr id="49" name="CaixaDeTexto 48">
            <a:extLst>
              <a:ext uri="{FF2B5EF4-FFF2-40B4-BE49-F238E27FC236}">
                <a16:creationId xmlns:a16="http://schemas.microsoft.com/office/drawing/2014/main" id="{B71E6F93-2A2D-4765-B314-3E749B934C7B}"/>
              </a:ext>
            </a:extLst>
          </p:cNvPr>
          <p:cNvSpPr txBox="1"/>
          <p:nvPr/>
        </p:nvSpPr>
        <p:spPr>
          <a:xfrm>
            <a:off x="6253316" y="1792593"/>
            <a:ext cx="70417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¹;</a:t>
            </a:r>
            <a:r>
              <a:rPr lang="pt-BR" sz="2000" u="sng" dirty="0"/>
              <a:t> Autor-apresentador</a:t>
            </a:r>
            <a:r>
              <a:rPr lang="pt-BR" sz="2000" dirty="0"/>
              <a:t>¹; Autor¹; Autor¹; Autor¹; Autor¹; Orientador².</a:t>
            </a:r>
          </a:p>
          <a:p>
            <a:r>
              <a:rPr lang="pt-BR" sz="2000" dirty="0"/>
              <a:t>¹Discente do curso de X da Universidade X, Cidade – UF. E-mail: </a:t>
            </a:r>
            <a:r>
              <a:rPr lang="pt-BR" sz="2000" u="sng" dirty="0"/>
              <a:t>x@email.com</a:t>
            </a:r>
            <a:endParaRPr lang="pt-BR" sz="2000" dirty="0"/>
          </a:p>
          <a:p>
            <a:r>
              <a:rPr lang="pt-BR" sz="2000" dirty="0"/>
              <a:t>²Docente do curso de X da Universidade X, Cidade – UF</a:t>
            </a: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253316" y="163751"/>
            <a:ext cx="7161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ipsum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eiusmod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incididunt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ut labore et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dolore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magna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aliqua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. Ut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ad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minim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veniam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quis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nostrud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exercitation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ullamc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2800" b="1" dirty="0">
              <a:solidFill>
                <a:srgbClr val="00647C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12588" y="2654367"/>
            <a:ext cx="1993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/>
              <a:t>Código</a:t>
            </a:r>
            <a:r>
              <a:rPr lang="en-US" sz="2400" b="1" dirty="0"/>
              <a:t>: 00000</a:t>
            </a:r>
            <a:endParaRPr lang="pt-BR" sz="2400" b="1" dirty="0"/>
          </a:p>
        </p:txBody>
      </p:sp>
      <p:cxnSp>
        <p:nvCxnSpPr>
          <p:cNvPr id="7" name="Google Shape;102;p2">
            <a:extLst>
              <a:ext uri="{FF2B5EF4-FFF2-40B4-BE49-F238E27FC236}">
                <a16:creationId xmlns:a16="http://schemas.microsoft.com/office/drawing/2014/main" id="{F012BD94-0EFC-DDBB-3201-31EB3AC98073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0" y="3392993"/>
            <a:ext cx="13716000" cy="0"/>
          </a:xfrm>
          <a:prstGeom prst="straightConnector1">
            <a:avLst/>
          </a:prstGeom>
          <a:noFill/>
          <a:ln w="19050" cap="rnd" cmpd="sng">
            <a:solidFill>
              <a:srgbClr val="1C1E19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074962013"/>
      </p:ext>
    </p:extLst>
  </p:cSld>
  <p:clrMapOvr>
    <a:masterClrMapping/>
  </p:clrMapOvr>
</p:sld>
</file>

<file path=ppt/theme/theme1.xml><?xml version="1.0" encoding="utf-8"?>
<a:theme xmlns:a="http://schemas.openxmlformats.org/drawingml/2006/main" name="Padrão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960</TotalTime>
  <Words>132</Words>
  <Application>Microsoft Office PowerPoint</Application>
  <PresentationFormat>Personalizar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Liberation Sans</vt:lpstr>
      <vt:lpstr>Liberation Serif</vt:lpstr>
      <vt:lpstr>Padrão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</dc:creator>
  <cp:lastModifiedBy>Rosanny D</cp:lastModifiedBy>
  <cp:revision>3</cp:revision>
  <dcterms:created xsi:type="dcterms:W3CDTF">2018-03-08T19:22:29Z</dcterms:created>
  <dcterms:modified xsi:type="dcterms:W3CDTF">2023-12-18T03:57:08Z</dcterms:modified>
</cp:coreProperties>
</file>