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287000" cy="1828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lyn Beatriz Souza Silva" initials="EBSS" lastIdx="2" clrIdx="0">
    <p:extLst>
      <p:ext uri="{19B8F6BF-5375-455C-9EA6-DF929625EA0E}">
        <p15:presenceInfo xmlns:p15="http://schemas.microsoft.com/office/powerpoint/2012/main" userId="c9fdc78585cf5c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46464"/>
    <a:srgbClr val="0A39BE"/>
    <a:srgbClr val="C80000"/>
    <a:srgbClr val="832525"/>
    <a:srgbClr val="008A85"/>
    <a:srgbClr val="00647C"/>
    <a:srgbClr val="057F5F"/>
    <a:srgbClr val="333F50"/>
    <a:srgbClr val="FCE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BA3058-A557-4036-9DCB-7E4D78C8C034}" v="3" dt="2024-06-02T23:20:20.8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1299" autoAdjust="0"/>
  </p:normalViewPr>
  <p:slideViewPr>
    <p:cSldViewPr snapToGrid="0">
      <p:cViewPr>
        <p:scale>
          <a:sx n="33" d="100"/>
          <a:sy n="33" d="100"/>
        </p:scale>
        <p:origin x="2370" y="-882"/>
      </p:cViewPr>
      <p:guideLst/>
    </p:cSldViewPr>
  </p:slideViewPr>
  <p:notesTextViewPr>
    <p:cViewPr>
      <p:scale>
        <a:sx n="1" d="1"/>
        <a:sy n="1" d="1"/>
      </p:scale>
      <p:origin x="0" y="-24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anny D" userId="077f637b81d91421" providerId="LiveId" clId="{EEBA3058-A557-4036-9DCB-7E4D78C8C034}"/>
    <pc:docChg chg="undo custSel modSld">
      <pc:chgData name="Rosanny D" userId="077f637b81d91421" providerId="LiveId" clId="{EEBA3058-A557-4036-9DCB-7E4D78C8C034}" dt="2024-06-02T23:19:52.216" v="8" actId="34135"/>
      <pc:docMkLst>
        <pc:docMk/>
      </pc:docMkLst>
      <pc:sldChg chg="modSp mod modNotesTx">
        <pc:chgData name="Rosanny D" userId="077f637b81d91421" providerId="LiveId" clId="{EEBA3058-A557-4036-9DCB-7E4D78C8C034}" dt="2024-06-02T23:19:52.216" v="8" actId="34135"/>
        <pc:sldMkLst>
          <pc:docMk/>
          <pc:sldMk cId="1074962013" sldId="257"/>
        </pc:sldMkLst>
        <pc:picChg chg="mod">
          <ac:chgData name="Rosanny D" userId="077f637b81d91421" providerId="LiveId" clId="{EEBA3058-A557-4036-9DCB-7E4D78C8C034}" dt="2024-06-02T23:19:52.216" v="8" actId="34135"/>
          <ac:picMkLst>
            <pc:docMk/>
            <pc:sldMk cId="1074962013" sldId="257"/>
            <ac:picMk id="11" creationId="{AB900F4B-90D8-8109-3764-3C74BFDDF89D}"/>
          </ac:picMkLst>
        </pc:picChg>
      </pc:sldChg>
    </pc:docChg>
  </pc:docChgLst>
  <pc:docChgLst>
    <pc:chgData name="Rosanny D" userId="077f637b81d91421" providerId="LiveId" clId="{7188EBB7-E2AB-4A8B-B8A8-D3CDC9070C3C}"/>
    <pc:docChg chg="undo custSel modSld">
      <pc:chgData name="Rosanny D" userId="077f637b81d91421" providerId="LiveId" clId="{7188EBB7-E2AB-4A8B-B8A8-D3CDC9070C3C}" dt="2023-12-18T03:57:02.661" v="40" actId="34135"/>
      <pc:docMkLst>
        <pc:docMk/>
      </pc:docMkLst>
      <pc:sldChg chg="addSp delSp modSp mod">
        <pc:chgData name="Rosanny D" userId="077f637b81d91421" providerId="LiveId" clId="{7188EBB7-E2AB-4A8B-B8A8-D3CDC9070C3C}" dt="2023-12-18T03:57:02.661" v="40" actId="34135"/>
        <pc:sldMkLst>
          <pc:docMk/>
          <pc:sldMk cId="1074962013" sldId="257"/>
        </pc:sldMkLst>
        <pc:spChg chg="del">
          <ac:chgData name="Rosanny D" userId="077f637b81d91421" providerId="LiveId" clId="{7188EBB7-E2AB-4A8B-B8A8-D3CDC9070C3C}" dt="2023-12-18T03:56:56.201" v="39" actId="478"/>
          <ac:spMkLst>
            <pc:docMk/>
            <pc:sldMk cId="1074962013" sldId="257"/>
            <ac:spMk id="4" creationId="{7E185AE2-A1ED-78F0-ABA4-E62B29969765}"/>
          </ac:spMkLst>
        </pc:spChg>
        <pc:spChg chg="add del mod">
          <ac:chgData name="Rosanny D" userId="077f637b81d91421" providerId="LiveId" clId="{7188EBB7-E2AB-4A8B-B8A8-D3CDC9070C3C}" dt="2023-12-18T03:52:50.190" v="29" actId="478"/>
          <ac:spMkLst>
            <pc:docMk/>
            <pc:sldMk cId="1074962013" sldId="257"/>
            <ac:spMk id="8" creationId="{4AB60568-54C0-F208-1382-3B20EA86664E}"/>
          </ac:spMkLst>
        </pc:spChg>
        <pc:picChg chg="add del mod">
          <ac:chgData name="Rosanny D" userId="077f637b81d91421" providerId="LiveId" clId="{7188EBB7-E2AB-4A8B-B8A8-D3CDC9070C3C}" dt="2023-12-18T03:52:48.370" v="28" actId="478"/>
          <ac:picMkLst>
            <pc:docMk/>
            <pc:sldMk cId="1074962013" sldId="257"/>
            <ac:picMk id="5" creationId="{3AB83033-93D2-3115-F741-922073307C21}"/>
          </ac:picMkLst>
        </pc:picChg>
        <pc:picChg chg="del">
          <ac:chgData name="Rosanny D" userId="077f637b81d91421" providerId="LiveId" clId="{7188EBB7-E2AB-4A8B-B8A8-D3CDC9070C3C}" dt="2023-12-18T03:52:52.331" v="30" actId="478"/>
          <ac:picMkLst>
            <pc:docMk/>
            <pc:sldMk cId="1074962013" sldId="257"/>
            <ac:picMk id="10" creationId="{28755F20-773C-4ADD-6227-733493CD86B7}"/>
          </ac:picMkLst>
        </pc:picChg>
        <pc:picChg chg="add mod ord">
          <ac:chgData name="Rosanny D" userId="077f637b81d91421" providerId="LiveId" clId="{7188EBB7-E2AB-4A8B-B8A8-D3CDC9070C3C}" dt="2023-12-18T03:57:02.661" v="40" actId="34135"/>
          <ac:picMkLst>
            <pc:docMk/>
            <pc:sldMk cId="1074962013" sldId="257"/>
            <ac:picMk id="11" creationId="{AB900F4B-90D8-8109-3764-3C74BFDDF89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7616B27-5EC0-4376-BE51-DF9E5156A972}" type="slidenum">
              <a:t>‹nº›</a:t>
            </a:fld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6246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2651125" y="812800"/>
            <a:ext cx="2255838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/>
          <p:cNvSpPr txBox="1">
            <a:spLocks noGrp="1"/>
          </p:cNvSpPr>
          <p:nvPr>
            <p:ph type="hdr" sz="quarte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idx="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37DA989-2D56-4AD2-90BB-74D4B391C38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5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81630" marR="0" indent="-81630" hangingPunct="0">
      <a:tabLst/>
      <a:defRPr lang="pt-BR" sz="756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172784" algn="l" defTabSz="345568" rtl="0" eaLnBrk="1" latinLnBrk="0" hangingPunct="1">
      <a:defRPr sz="454" kern="1200">
        <a:solidFill>
          <a:schemeClr val="tx1"/>
        </a:solidFill>
        <a:latin typeface="+mn-lt"/>
        <a:ea typeface="+mn-ea"/>
        <a:cs typeface="+mn-cs"/>
      </a:defRPr>
    </a:lvl2pPr>
    <a:lvl3pPr marL="345568" algn="l" defTabSz="345568" rtl="0" eaLnBrk="1" latinLnBrk="0" hangingPunct="1">
      <a:defRPr sz="454" kern="1200">
        <a:solidFill>
          <a:schemeClr val="tx1"/>
        </a:solidFill>
        <a:latin typeface="+mn-lt"/>
        <a:ea typeface="+mn-ea"/>
        <a:cs typeface="+mn-cs"/>
      </a:defRPr>
    </a:lvl3pPr>
    <a:lvl4pPr marL="518352" algn="l" defTabSz="345568" rtl="0" eaLnBrk="1" latinLnBrk="0" hangingPunct="1">
      <a:defRPr sz="454" kern="1200">
        <a:solidFill>
          <a:schemeClr val="tx1"/>
        </a:solidFill>
        <a:latin typeface="+mn-lt"/>
        <a:ea typeface="+mn-ea"/>
        <a:cs typeface="+mn-cs"/>
      </a:defRPr>
    </a:lvl4pPr>
    <a:lvl5pPr marL="691136" algn="l" defTabSz="345568" rtl="0" eaLnBrk="1" latinLnBrk="0" hangingPunct="1">
      <a:defRPr sz="454" kern="1200">
        <a:solidFill>
          <a:schemeClr val="tx1"/>
        </a:solidFill>
        <a:latin typeface="+mn-lt"/>
        <a:ea typeface="+mn-ea"/>
        <a:cs typeface="+mn-cs"/>
      </a:defRPr>
    </a:lvl5pPr>
    <a:lvl6pPr marL="863920" algn="l" defTabSz="345568" rtl="0" eaLnBrk="1" latinLnBrk="0" hangingPunct="1">
      <a:defRPr sz="454" kern="1200">
        <a:solidFill>
          <a:schemeClr val="tx1"/>
        </a:solidFill>
        <a:latin typeface="+mn-lt"/>
        <a:ea typeface="+mn-ea"/>
        <a:cs typeface="+mn-cs"/>
      </a:defRPr>
    </a:lvl6pPr>
    <a:lvl7pPr marL="1036705" algn="l" defTabSz="345568" rtl="0" eaLnBrk="1" latinLnBrk="0" hangingPunct="1">
      <a:defRPr sz="454" kern="1200">
        <a:solidFill>
          <a:schemeClr val="tx1"/>
        </a:solidFill>
        <a:latin typeface="+mn-lt"/>
        <a:ea typeface="+mn-ea"/>
        <a:cs typeface="+mn-cs"/>
      </a:defRPr>
    </a:lvl7pPr>
    <a:lvl8pPr marL="1209488" algn="l" defTabSz="345568" rtl="0" eaLnBrk="1" latinLnBrk="0" hangingPunct="1">
      <a:defRPr sz="454" kern="1200">
        <a:solidFill>
          <a:schemeClr val="tx1"/>
        </a:solidFill>
        <a:latin typeface="+mn-lt"/>
        <a:ea typeface="+mn-ea"/>
        <a:cs typeface="+mn-cs"/>
      </a:defRPr>
    </a:lvl8pPr>
    <a:lvl9pPr marL="1382272" algn="l" defTabSz="345568" rtl="0" eaLnBrk="1" latinLnBrk="0" hangingPunct="1">
      <a:defRPr sz="4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0C5D6B5-834E-4A5A-92BD-4A4766DE479D}" type="slidenum">
              <a:t>1</a:t>
            </a:fld>
            <a:endParaRPr lang="pt-BR"/>
          </a:p>
        </p:txBody>
      </p:sp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51125" y="812800"/>
            <a:ext cx="2255838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r>
              <a:rPr lang="pt-BR" dirty="0"/>
              <a:t>Salve o seu e-poster em formato PPTX ou PDF utilizando apenas o código como nome. </a:t>
            </a:r>
            <a:r>
              <a:rPr lang="pt-BR" dirty="0" err="1"/>
              <a:t>Ex</a:t>
            </a:r>
            <a:r>
              <a:rPr lang="pt-BR" dirty="0"/>
              <a:t>: 01123.pptx ou 01123.pdf, em resolução 1080x1920 </a:t>
            </a:r>
            <a:r>
              <a:rPr lang="pt-BR" dirty="0" err="1"/>
              <a:t>px</a:t>
            </a:r>
            <a:r>
              <a:rPr lang="pt-BR" dirty="0"/>
              <a:t>. </a:t>
            </a:r>
          </a:p>
          <a:p>
            <a:r>
              <a:rPr lang="pt-BR" dirty="0"/>
              <a:t>Submeta seu e-poster finalizado através do link: </a:t>
            </a:r>
            <a:r>
              <a:rPr lang="pt-BR" b="1" dirty="0"/>
              <a:t>https://www.metallum.com.br/3CRBQAV/e-poster </a:t>
            </a:r>
            <a:r>
              <a:rPr lang="pt-BR" dirty="0"/>
              <a:t>no formato PDF.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391502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1A6DD4-1CE0-4880-9DDA-70130183D1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63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456DF2-4774-420E-8AFF-FC1C7F562F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65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18C6AC-1E5E-429B-B00A-1431A6E18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02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BAED0E-ECF2-43A6-8820-E9C5A7EC8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91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421821-1B51-4970-B822-B9E5E36CE5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46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A304D2-2162-4DEE-9828-27F4F04FE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181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5B9B85-0A9A-4459-93E4-645069940B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60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AF4D4E-3B02-4B88-ACB9-F21035532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64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5827C4-90D3-4A7C-BF15-2BEE908ED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49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1FB32C-78AC-41E0-9094-FE54F39B6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84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3D1D18-8A3D-4494-9026-DD66ADD10A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56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B5827C4-90D3-4A7C-BF15-2BEE908ED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43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AB900F4B-90D8-8109-3764-3C74BFDDF89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0293434" cy="18288000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FF9E0F22-861F-AB0B-3535-6156206C4F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5" t="21898" r="20050" b="28373"/>
          <a:stretch/>
        </p:blipFill>
        <p:spPr>
          <a:xfrm>
            <a:off x="315685" y="360938"/>
            <a:ext cx="3664937" cy="1658947"/>
          </a:xfrm>
          <a:prstGeom prst="rect">
            <a:avLst/>
          </a:prstGeom>
        </p:spPr>
      </p:pic>
      <p:sp>
        <p:nvSpPr>
          <p:cNvPr id="49" name="CaixaDeTexto 48">
            <a:extLst>
              <a:ext uri="{FF2B5EF4-FFF2-40B4-BE49-F238E27FC236}">
                <a16:creationId xmlns:a16="http://schemas.microsoft.com/office/drawing/2014/main" id="{B71E6F93-2A2D-4765-B314-3E749B934C7B}"/>
              </a:ext>
            </a:extLst>
          </p:cNvPr>
          <p:cNvSpPr txBox="1"/>
          <p:nvPr/>
        </p:nvSpPr>
        <p:spPr>
          <a:xfrm>
            <a:off x="4689987" y="1582570"/>
            <a:ext cx="528132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¹;</a:t>
            </a:r>
            <a:r>
              <a:rPr lang="pt-BR" sz="1500" u="sng" dirty="0"/>
              <a:t> Autor-apresentador</a:t>
            </a:r>
            <a:r>
              <a:rPr lang="pt-BR" sz="1500" dirty="0"/>
              <a:t>¹; Autor¹; Autor¹; Autor¹; Autor¹; Orientador².</a:t>
            </a:r>
          </a:p>
          <a:p>
            <a:r>
              <a:rPr lang="pt-BR" sz="1500" dirty="0"/>
              <a:t>¹Discente do curso de X da Universidade X, Cidade – UF. E-mail: </a:t>
            </a:r>
            <a:r>
              <a:rPr lang="pt-BR" sz="1500" u="sng" dirty="0"/>
              <a:t>x@email.com</a:t>
            </a:r>
            <a:endParaRPr lang="pt-BR" sz="1500" dirty="0"/>
          </a:p>
          <a:p>
            <a:r>
              <a:rPr lang="pt-BR" sz="1500" dirty="0"/>
              <a:t>²Docente do curso de X da Universidade X, Cidade – UF</a:t>
            </a:r>
            <a:endParaRPr lang="pt-BR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89988" y="360938"/>
            <a:ext cx="5371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eiusmod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incididunt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ut labore et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dolore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magna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aliqua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. Ut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ad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minim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veniam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, quis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nostrud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exercitation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ullamc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2100" b="1" dirty="0">
              <a:solidFill>
                <a:srgbClr val="00647C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5949" y="2228900"/>
            <a:ext cx="1541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err="1"/>
              <a:t>Código</a:t>
            </a:r>
            <a:r>
              <a:rPr lang="en-US" sz="1800" b="1" dirty="0"/>
              <a:t>: 00000</a:t>
            </a:r>
            <a:endParaRPr lang="pt-BR" sz="1800" b="1" dirty="0"/>
          </a:p>
        </p:txBody>
      </p:sp>
      <p:cxnSp>
        <p:nvCxnSpPr>
          <p:cNvPr id="7" name="Google Shape;102;p2">
            <a:extLst>
              <a:ext uri="{FF2B5EF4-FFF2-40B4-BE49-F238E27FC236}">
                <a16:creationId xmlns:a16="http://schemas.microsoft.com/office/drawing/2014/main" id="{F012BD94-0EFC-DDBB-3201-31EB3AC98073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0" y="2782870"/>
            <a:ext cx="10287000" cy="0"/>
          </a:xfrm>
          <a:prstGeom prst="straightConnector1">
            <a:avLst/>
          </a:prstGeom>
          <a:noFill/>
          <a:ln w="19050" cap="rnd" cmpd="sng">
            <a:solidFill>
              <a:srgbClr val="1C1E19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074962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 2013 - 2022">
  <a:themeElements>
    <a:clrScheme name="Tema do 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993</TotalTime>
  <Words>139</Words>
  <Application>Microsoft Office PowerPoint</Application>
  <PresentationFormat>Personalizar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Liberation Sans</vt:lpstr>
      <vt:lpstr>Liberation Serif</vt:lpstr>
      <vt:lpstr>Tema do Office 2013 - 2022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Rosanny D</cp:lastModifiedBy>
  <cp:revision>3</cp:revision>
  <dcterms:created xsi:type="dcterms:W3CDTF">2018-03-08T19:22:29Z</dcterms:created>
  <dcterms:modified xsi:type="dcterms:W3CDTF">2024-06-02T23:20:29Z</dcterms:modified>
</cp:coreProperties>
</file>