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3716000" cy="23749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lyn Beatriz Souza Silva" initials="EBSS" lastIdx="2" clrIdx="0">
    <p:extLst>
      <p:ext uri="{19B8F6BF-5375-455C-9EA6-DF929625EA0E}">
        <p15:presenceInfo xmlns:p15="http://schemas.microsoft.com/office/powerpoint/2012/main" userId="c9fdc78585cf5c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9BE"/>
    <a:srgbClr val="C80000"/>
    <a:srgbClr val="832525"/>
    <a:srgbClr val="008A85"/>
    <a:srgbClr val="00647C"/>
    <a:srgbClr val="057F5F"/>
    <a:srgbClr val="333F50"/>
    <a:srgbClr val="FCEADC"/>
    <a:srgbClr val="EDEDED"/>
    <a:srgbClr val="D0C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1299" autoAdjust="0"/>
  </p:normalViewPr>
  <p:slideViewPr>
    <p:cSldViewPr snapToGrid="0">
      <p:cViewPr>
        <p:scale>
          <a:sx n="66" d="100"/>
          <a:sy n="66" d="100"/>
        </p:scale>
        <p:origin x="19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7616B27-5EC0-4376-BE51-DF9E5156A972}" type="slidenum">
              <a:t>‹nº›</a:t>
            </a:fld>
            <a:endParaRPr lang="pt-B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6246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2620963" y="812800"/>
            <a:ext cx="231616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37DA989-2D56-4AD2-90BB-74D4B391C38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07028" marR="0" indent="-107028" hangingPunct="0">
      <a:tabLst/>
      <a:defRPr lang="pt-BR" sz="991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226543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2pPr>
    <a:lvl3pPr marL="453085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3pPr>
    <a:lvl4pPr marL="679628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4pPr>
    <a:lvl5pPr marL="906170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5pPr>
    <a:lvl6pPr marL="1132713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6pPr>
    <a:lvl7pPr marL="1359256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7pPr>
    <a:lvl8pPr marL="1585798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8pPr>
    <a:lvl9pPr marL="1812341" algn="l" defTabSz="453085" rtl="0" eaLnBrk="1" latinLnBrk="0" hangingPunct="1">
      <a:defRPr sz="5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0C5D6B5-834E-4A5A-92BD-4A4766DE479D}" type="slidenum">
              <a:t>1</a:t>
            </a:fld>
            <a:endParaRPr lang="pt-BR"/>
          </a:p>
        </p:txBody>
      </p:sp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620963" y="812800"/>
            <a:ext cx="231616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en-US" dirty="0" smtClean="0"/>
              <a:t>S</a:t>
            </a:r>
            <a:r>
              <a:rPr lang="en-US" baseline="0" dirty="0" smtClean="0"/>
              <a:t>alve o </a:t>
            </a:r>
            <a:r>
              <a:rPr lang="en-US" baseline="0" dirty="0" err="1" smtClean="0"/>
              <a:t>seu</a:t>
            </a:r>
            <a:r>
              <a:rPr lang="en-US" baseline="0" dirty="0" smtClean="0"/>
              <a:t> e-poster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formato</a:t>
            </a:r>
            <a:r>
              <a:rPr lang="en-US" baseline="0" dirty="0" smtClean="0"/>
              <a:t> PPTX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 PDT </a:t>
            </a:r>
            <a:r>
              <a:rPr lang="en-US" baseline="0" dirty="0" err="1" smtClean="0"/>
              <a:t>utilizando</a:t>
            </a:r>
            <a:r>
              <a:rPr lang="en-US" baseline="0" dirty="0" smtClean="0"/>
              <a:t> </a:t>
            </a:r>
            <a:r>
              <a:rPr lang="en-US" u="sng" baseline="0" dirty="0" err="1" smtClean="0"/>
              <a:t>apenas</a:t>
            </a:r>
            <a:r>
              <a:rPr lang="en-US" u="sng" baseline="0" dirty="0" smtClean="0"/>
              <a:t> o </a:t>
            </a:r>
            <a:r>
              <a:rPr lang="en-US" u="sng" baseline="0" dirty="0" err="1" smtClean="0"/>
              <a:t>código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nome</a:t>
            </a:r>
            <a:r>
              <a:rPr lang="en-US" baseline="0" dirty="0" smtClean="0"/>
              <a:t>. </a:t>
            </a:r>
            <a:r>
              <a:rPr lang="en-US" b="1" baseline="0" dirty="0" smtClean="0"/>
              <a:t>Ex: 00055.pptx </a:t>
            </a:r>
            <a:r>
              <a:rPr lang="en-US" b="1" baseline="0" dirty="0" err="1" smtClean="0"/>
              <a:t>ou</a:t>
            </a:r>
            <a:r>
              <a:rPr lang="en-US" b="1" baseline="0" dirty="0" smtClean="0"/>
              <a:t> 00055.pdf</a:t>
            </a:r>
          </a:p>
          <a:p>
            <a:r>
              <a:rPr lang="en-US" baseline="0" dirty="0" err="1" smtClean="0"/>
              <a:t>Submeta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seu</a:t>
            </a:r>
            <a:r>
              <a:rPr lang="en-US" baseline="0" dirty="0" smtClean="0"/>
              <a:t> e-poster </a:t>
            </a:r>
            <a:r>
              <a:rPr lang="en-US" baseline="0" dirty="0" err="1" smtClean="0"/>
              <a:t>finalizado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através</a:t>
            </a:r>
            <a:r>
              <a:rPr lang="en-US" baseline="0" dirty="0" smtClean="0"/>
              <a:t> do link: </a:t>
            </a:r>
            <a:r>
              <a:rPr lang="en-US" b="1" baseline="0" dirty="0" smtClean="0"/>
              <a:t>https://www.abceram.org.br/64cbc/e-poster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502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886702"/>
            <a:ext cx="11658600" cy="826817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473724"/>
            <a:ext cx="10287000" cy="5733842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1A6DD4-1CE0-4880-9DDA-70130183D1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456DF2-4774-420E-8AFF-FC1C7F562F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5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64414"/>
            <a:ext cx="2957513" cy="201261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64414"/>
            <a:ext cx="8701088" cy="201261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18C6AC-1E5E-429B-B00A-1431A6E18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9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BAED0E-ECF2-43A6-8820-E9C5A7EC8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24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920764"/>
            <a:ext cx="11830050" cy="987892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5893146"/>
            <a:ext cx="11830050" cy="5195092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421821-1B51-4970-B822-B9E5E36CE5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7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A304D2-2162-4DEE-9828-27F4F04FE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9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64419"/>
            <a:ext cx="11830050" cy="459037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821805"/>
            <a:ext cx="5802510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674982"/>
            <a:ext cx="5802510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821805"/>
            <a:ext cx="5831087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674982"/>
            <a:ext cx="5831087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5B9B85-0A9A-4459-93E4-645069940B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53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AF4D4E-3B02-4B88-ACB9-F21035532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39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45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419421"/>
            <a:ext cx="6943725" cy="1687718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1FB32C-78AC-41E0-9094-FE54F39B6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96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419421"/>
            <a:ext cx="6943725" cy="1687718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3D1D18-8A3D-4494-9026-DD66ADD10A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64419"/>
            <a:ext cx="11830050" cy="459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322072"/>
            <a:ext cx="11830050" cy="1506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011810"/>
            <a:ext cx="462915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B5827C4-90D3-4A7C-BF15-2BEE908ED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33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/>
          <p:cNvSpPr txBox="1"/>
          <p:nvPr/>
        </p:nvSpPr>
        <p:spPr>
          <a:xfrm>
            <a:off x="198521" y="4268025"/>
            <a:ext cx="3899477" cy="150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78" dirty="0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B71E6F93-2A2D-4765-B314-3E749B934C7B}"/>
              </a:ext>
            </a:extLst>
          </p:cNvPr>
          <p:cNvSpPr txBox="1"/>
          <p:nvPr/>
        </p:nvSpPr>
        <p:spPr>
          <a:xfrm>
            <a:off x="6253316" y="1792593"/>
            <a:ext cx="7041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¹;</a:t>
            </a:r>
            <a:r>
              <a:rPr lang="pt-BR" sz="2000" u="sng" dirty="0"/>
              <a:t> </a:t>
            </a:r>
            <a:r>
              <a:rPr lang="pt-BR" sz="2000" u="sng" dirty="0" smtClean="0"/>
              <a:t>Autor-apresentador</a:t>
            </a:r>
            <a:r>
              <a:rPr lang="pt-BR" sz="2000" dirty="0" smtClean="0"/>
              <a:t>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</a:t>
            </a:r>
            <a:r>
              <a:rPr lang="pt-BR" sz="2000" dirty="0"/>
              <a:t>; </a:t>
            </a:r>
            <a:r>
              <a:rPr lang="pt-BR" sz="2000" dirty="0" smtClean="0"/>
              <a:t>Autor¹; Orientador²</a:t>
            </a:r>
            <a:r>
              <a:rPr lang="pt-BR" sz="2000" dirty="0"/>
              <a:t>.</a:t>
            </a:r>
          </a:p>
          <a:p>
            <a:r>
              <a:rPr lang="pt-BR" sz="2000" dirty="0"/>
              <a:t>¹Discente do curso de </a:t>
            </a:r>
            <a:r>
              <a:rPr lang="pt-BR" sz="2000" dirty="0" smtClean="0"/>
              <a:t>X da </a:t>
            </a:r>
            <a:r>
              <a:rPr lang="pt-BR" sz="2000" dirty="0"/>
              <a:t>Universidade X, Cidade – UF. E-mail: </a:t>
            </a:r>
            <a:r>
              <a:rPr lang="pt-BR" sz="2000" u="sng" dirty="0" smtClean="0"/>
              <a:t>x@email.com</a:t>
            </a:r>
            <a:endParaRPr lang="pt-BR" sz="2000" dirty="0"/>
          </a:p>
          <a:p>
            <a:r>
              <a:rPr lang="pt-BR" sz="2000" dirty="0"/>
              <a:t>²Docente do curso de </a:t>
            </a:r>
            <a:r>
              <a:rPr lang="pt-BR" sz="2000" dirty="0" smtClean="0"/>
              <a:t>X da </a:t>
            </a:r>
            <a:r>
              <a:rPr lang="pt-BR" sz="2000" dirty="0"/>
              <a:t>Universidade X, Cidade – </a:t>
            </a:r>
            <a:r>
              <a:rPr lang="pt-BR" sz="2000" dirty="0" smtClean="0"/>
              <a:t>UF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orma Livre 4">
            <a:extLst>
              <a:ext uri="{FF2B5EF4-FFF2-40B4-BE49-F238E27FC236}">
                <a16:creationId xmlns:a16="http://schemas.microsoft.com/office/drawing/2014/main" id="{1EC9F879-341B-45A6-AF98-E871F7D7B097}"/>
              </a:ext>
            </a:extLst>
          </p:cNvPr>
          <p:cNvSpPr/>
          <p:nvPr/>
        </p:nvSpPr>
        <p:spPr>
          <a:xfrm>
            <a:off x="315679" y="3373217"/>
            <a:ext cx="13099237" cy="41088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A39BE"/>
          </a:solidFill>
          <a:ln w="0">
            <a:noFill/>
            <a:prstDash val="solid"/>
          </a:ln>
        </p:spPr>
        <p:txBody>
          <a:bodyPr wrap="none" lIns="38101" tIns="19050" rIns="38101" bIns="19050" anchor="ctr" anchorCtr="0" compatLnSpc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itchFamily="2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3" name="Forma Livre 4">
            <a:extLst>
              <a:ext uri="{FF2B5EF4-FFF2-40B4-BE49-F238E27FC236}">
                <a16:creationId xmlns:a16="http://schemas.microsoft.com/office/drawing/2014/main" id="{B0CE823F-2E68-402E-8428-03E5202E1F91}"/>
              </a:ext>
            </a:extLst>
          </p:cNvPr>
          <p:cNvSpPr/>
          <p:nvPr/>
        </p:nvSpPr>
        <p:spPr>
          <a:xfrm>
            <a:off x="315679" y="11647435"/>
            <a:ext cx="13099237" cy="54984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A39BE"/>
          </a:solidFill>
          <a:ln w="0">
            <a:noFill/>
            <a:prstDash val="solid"/>
          </a:ln>
        </p:spPr>
        <p:txBody>
          <a:bodyPr wrap="none" lIns="38101" tIns="19050" rIns="38101" bIns="19050" anchor="ctr" anchorCtr="0" compatLnSpc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itchFamily="2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58" name="Forma Livre 4">
            <a:extLst>
              <a:ext uri="{FF2B5EF4-FFF2-40B4-BE49-F238E27FC236}">
                <a16:creationId xmlns:a16="http://schemas.microsoft.com/office/drawing/2014/main" id="{AD886B8F-DDC2-4553-993E-21FDE73CCB59}"/>
              </a:ext>
            </a:extLst>
          </p:cNvPr>
          <p:cNvSpPr/>
          <p:nvPr/>
        </p:nvSpPr>
        <p:spPr>
          <a:xfrm>
            <a:off x="315679" y="7895653"/>
            <a:ext cx="13099237" cy="47216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A39BE"/>
          </a:solidFill>
          <a:ln w="0">
            <a:noFill/>
            <a:prstDash val="solid"/>
          </a:ln>
        </p:spPr>
        <p:txBody>
          <a:bodyPr wrap="none" lIns="38101" tIns="19050" rIns="38101" bIns="19050" anchor="ctr" anchorCtr="0" compatLnSpc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itchFamily="2"/>
                <a:cs typeface="Arial" panose="020B0604020202020204" pitchFamily="34" charset="0"/>
              </a:rPr>
              <a:t>MATERIAIS E MÉTODOS</a:t>
            </a:r>
          </a:p>
        </p:txBody>
      </p:sp>
      <p:sp>
        <p:nvSpPr>
          <p:cNvPr id="59" name="Forma Livre 4">
            <a:extLst>
              <a:ext uri="{FF2B5EF4-FFF2-40B4-BE49-F238E27FC236}">
                <a16:creationId xmlns:a16="http://schemas.microsoft.com/office/drawing/2014/main" id="{0E9ED607-8666-490F-B20A-A135D9CE48A6}"/>
              </a:ext>
            </a:extLst>
          </p:cNvPr>
          <p:cNvSpPr/>
          <p:nvPr/>
        </p:nvSpPr>
        <p:spPr>
          <a:xfrm>
            <a:off x="315679" y="15546645"/>
            <a:ext cx="13099237" cy="48009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A39BE"/>
          </a:solidFill>
          <a:ln w="0">
            <a:noFill/>
            <a:prstDash val="solid"/>
          </a:ln>
        </p:spPr>
        <p:txBody>
          <a:bodyPr wrap="none" lIns="38101" tIns="19050" rIns="38101" bIns="19050" anchor="ctr" anchorCtr="0" compatLnSpc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CONCLUSÃO</a:t>
            </a:r>
          </a:p>
          <a:p>
            <a:endParaRPr lang="pt-BR" sz="800" dirty="0">
              <a:latin typeface="+mj-lt"/>
              <a:ea typeface="Microsoft YaHei" pitchFamily="2"/>
              <a:cs typeface="Lucida Sans" pitchFamily="2"/>
            </a:endParaRPr>
          </a:p>
        </p:txBody>
      </p:sp>
      <p:sp>
        <p:nvSpPr>
          <p:cNvPr id="16" name="Forma Livre 4">
            <a:extLst>
              <a:ext uri="{FF2B5EF4-FFF2-40B4-BE49-F238E27FC236}">
                <a16:creationId xmlns:a16="http://schemas.microsoft.com/office/drawing/2014/main" id="{0E9ED607-8666-490F-B20A-A135D9CE48A6}"/>
              </a:ext>
            </a:extLst>
          </p:cNvPr>
          <p:cNvSpPr/>
          <p:nvPr/>
        </p:nvSpPr>
        <p:spPr>
          <a:xfrm>
            <a:off x="198520" y="19349770"/>
            <a:ext cx="13216396" cy="48009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A39BE"/>
          </a:solidFill>
          <a:ln w="0">
            <a:noFill/>
            <a:prstDash val="solid"/>
          </a:ln>
        </p:spPr>
        <p:txBody>
          <a:bodyPr wrap="none" lIns="38101" tIns="19050" rIns="38101" bIns="19050" anchor="ctr" anchorCtr="0" compatLnSpc="0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REFERÊNCIAS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endParaRPr lang="pt-BR" sz="800" dirty="0">
              <a:latin typeface="+mj-lt"/>
              <a:ea typeface="Microsoft YaHei" pitchFamily="2"/>
              <a:cs typeface="Lucida Sans" pitchFamily="2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253316" y="163751"/>
            <a:ext cx="7161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eiusmod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tempor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incididunt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ut labore et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dolore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magna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aliqua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Ut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ad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minim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veniam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quis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nostrud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exercitation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ullamc</a:t>
            </a:r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800" b="1" dirty="0">
              <a:solidFill>
                <a:srgbClr val="00647C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51736" y="2186485"/>
            <a:ext cx="1993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Código</a:t>
            </a:r>
            <a:r>
              <a:rPr lang="en-US" sz="2400" b="1" dirty="0" smtClean="0"/>
              <a:t>: 00000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074962013"/>
      </p:ext>
    </p:extLst>
  </p:cSld>
  <p:clrMapOvr>
    <a:masterClrMapping/>
  </p:clrMapOvr>
</p:sld>
</file>

<file path=ppt/theme/theme1.xml><?xml version="1.0" encoding="utf-8"?>
<a:theme xmlns:a="http://schemas.openxmlformats.org/drawingml/2006/main" name="Padrã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</TotalTime>
  <Words>118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Liberation Sans</vt:lpstr>
      <vt:lpstr>Liberation Serif</vt:lpstr>
      <vt:lpstr>Lucida Sans</vt:lpstr>
      <vt:lpstr>Segoe UI</vt:lpstr>
      <vt:lpstr>Tahoma</vt:lpstr>
      <vt:lpstr>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e-poster.com.br</dc:creator>
  <cp:keywords>E-POSTER</cp:keywords>
  <cp:lastModifiedBy>Rodrigo Almeida</cp:lastModifiedBy>
  <cp:revision>111</cp:revision>
  <dcterms:created xsi:type="dcterms:W3CDTF">2018-03-08T19:22:29Z</dcterms:created>
  <dcterms:modified xsi:type="dcterms:W3CDTF">2020-10-27T14:21:37Z</dcterms:modified>
</cp:coreProperties>
</file>